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 id="2147483867" r:id="rId2"/>
  </p:sldMasterIdLst>
  <p:notesMasterIdLst>
    <p:notesMasterId r:id="rId10"/>
  </p:notesMasterIdLst>
  <p:sldIdLst>
    <p:sldId id="256" r:id="rId3"/>
    <p:sldId id="259" r:id="rId4"/>
    <p:sldId id="260" r:id="rId5"/>
    <p:sldId id="261" r:id="rId6"/>
    <p:sldId id="262" r:id="rId7"/>
    <p:sldId id="263" r:id="rId8"/>
    <p:sldId id="264" r:id="rId9"/>
  </p:sldIdLst>
  <p:sldSz cx="9144000" cy="5143500" type="screen16x9"/>
  <p:notesSz cx="7315200" cy="9601200"/>
  <p:defaultTextStyle>
    <a:defPPr>
      <a:defRPr lang="en-US"/>
    </a:defPPr>
    <a:lvl1pPr marL="0" algn="l" defTabSz="457174" rtl="0" eaLnBrk="1" latinLnBrk="0" hangingPunct="1">
      <a:defRPr sz="1800" kern="1200">
        <a:solidFill>
          <a:schemeClr val="tx1"/>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51" d="100"/>
          <a:sy n="151" d="100"/>
        </p:scale>
        <p:origin x="51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00ABCB9F-DC26-4D80-A8A5-F26866E66436}" type="datetimeFigureOut">
              <a:rPr lang="hu-HU" smtClean="0"/>
              <a:t>2018. 02. 27.</a:t>
            </a:fld>
            <a:endParaRPr lang="hu-H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hu-H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hu-H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1C84553B-618F-4CE0-937A-8F72CF835884}" type="slidenum">
              <a:rPr lang="hu-HU" smtClean="0"/>
              <a:t>‹#›</a:t>
            </a:fld>
            <a:endParaRPr lang="hu-HU"/>
          </a:p>
        </p:txBody>
      </p:sp>
    </p:spTree>
    <p:extLst>
      <p:ext uri="{BB962C8B-B14F-4D97-AF65-F5344CB8AC3E}">
        <p14:creationId xmlns:p14="http://schemas.microsoft.com/office/powerpoint/2010/main" val="268971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1</a:t>
            </a:r>
            <a:r>
              <a:rPr lang="pl-PL" baseline="0" dirty="0"/>
              <a:t> </a:t>
            </a:r>
            <a:r>
              <a:rPr lang="pl-PL" baseline="0" dirty="0" err="1"/>
              <a:t>month</a:t>
            </a:r>
            <a:r>
              <a:rPr lang="pl-PL" baseline="0" dirty="0"/>
              <a:t> – </a:t>
            </a:r>
          </a:p>
          <a:p>
            <a:r>
              <a:rPr lang="pl-PL" baseline="0" dirty="0" err="1"/>
              <a:t>extensive</a:t>
            </a:r>
            <a:r>
              <a:rPr lang="pl-PL" baseline="0" dirty="0"/>
              <a:t> </a:t>
            </a:r>
            <a:r>
              <a:rPr lang="pl-PL" baseline="0" dirty="0" err="1"/>
              <a:t>trainings</a:t>
            </a:r>
            <a:endParaRPr lang="pl-PL" baseline="0" dirty="0"/>
          </a:p>
          <a:p>
            <a:endParaRPr lang="pl-PL" baseline="0" dirty="0"/>
          </a:p>
          <a:p>
            <a:r>
              <a:rPr lang="pl-PL" baseline="0" dirty="0"/>
              <a:t>2 </a:t>
            </a:r>
            <a:r>
              <a:rPr lang="pl-PL" baseline="0" dirty="0" err="1"/>
              <a:t>months</a:t>
            </a:r>
            <a:r>
              <a:rPr lang="pl-PL" baseline="0" dirty="0"/>
              <a:t> – </a:t>
            </a:r>
          </a:p>
          <a:p>
            <a:r>
              <a:rPr lang="pl-PL" baseline="0" dirty="0"/>
              <a:t>International </a:t>
            </a:r>
            <a:r>
              <a:rPr lang="pl-PL" baseline="0" dirty="0" err="1"/>
              <a:t>communication</a:t>
            </a:r>
            <a:r>
              <a:rPr lang="pl-PL" baseline="0" dirty="0"/>
              <a:t> – Meeting </a:t>
            </a:r>
            <a:r>
              <a:rPr lang="pl-PL" baseline="0" dirty="0" err="1"/>
              <a:t>new</a:t>
            </a:r>
            <a:r>
              <a:rPr lang="pl-PL" baseline="0" dirty="0"/>
              <a:t> </a:t>
            </a:r>
            <a:r>
              <a:rPr lang="pl-PL" baseline="0" dirty="0" err="1"/>
              <a:t>people</a:t>
            </a:r>
            <a:r>
              <a:rPr lang="pl-PL" baseline="0" dirty="0"/>
              <a:t>, </a:t>
            </a:r>
            <a:r>
              <a:rPr lang="pl-PL" baseline="0" dirty="0" err="1"/>
              <a:t>cultures</a:t>
            </a:r>
            <a:r>
              <a:rPr lang="pl-PL" baseline="0" dirty="0"/>
              <a:t> </a:t>
            </a:r>
            <a:r>
              <a:rPr lang="pl-PL" baseline="0" dirty="0" err="1"/>
              <a:t>etc</a:t>
            </a:r>
            <a:r>
              <a:rPr lang="pl-PL" baseline="0" dirty="0"/>
              <a:t>…</a:t>
            </a:r>
          </a:p>
          <a:p>
            <a:r>
              <a:rPr lang="pl-PL" baseline="0" dirty="0"/>
              <a:t>Tech suport </a:t>
            </a:r>
            <a:r>
              <a:rPr lang="pl-PL" baseline="0" dirty="0" err="1"/>
              <a:t>duties</a:t>
            </a:r>
            <a:endParaRPr lang="pl-PL" baseline="0" dirty="0"/>
          </a:p>
          <a:p>
            <a:r>
              <a:rPr lang="pl-PL" baseline="0" dirty="0" err="1"/>
              <a:t>Projects</a:t>
            </a:r>
            <a:r>
              <a:rPr lang="pl-PL" baseline="0" dirty="0"/>
              <a:t> – </a:t>
            </a:r>
            <a:r>
              <a:rPr lang="pl-PL" baseline="0" dirty="0" err="1"/>
              <a:t>POCs</a:t>
            </a:r>
            <a:r>
              <a:rPr lang="pl-PL" baseline="0" dirty="0"/>
              <a:t> for </a:t>
            </a:r>
            <a:r>
              <a:rPr lang="pl-PL" baseline="0" dirty="0" err="1"/>
              <a:t>customers</a:t>
            </a:r>
            <a:r>
              <a:rPr lang="pl-PL" baseline="0" dirty="0"/>
              <a:t> </a:t>
            </a:r>
            <a:r>
              <a:rPr lang="pl-PL" baseline="0" dirty="0" err="1"/>
              <a:t>or</a:t>
            </a:r>
            <a:r>
              <a:rPr lang="pl-PL" baseline="0" dirty="0"/>
              <a:t> </a:t>
            </a:r>
            <a:r>
              <a:rPr lang="pl-PL" baseline="0" dirty="0" err="1"/>
              <a:t>just</a:t>
            </a:r>
            <a:r>
              <a:rPr lang="pl-PL" baseline="0" dirty="0"/>
              <a:t> </a:t>
            </a:r>
            <a:r>
              <a:rPr lang="pl-PL" baseline="0" dirty="0" err="1"/>
              <a:t>some</a:t>
            </a:r>
            <a:r>
              <a:rPr lang="pl-PL" baseline="0" dirty="0"/>
              <a:t> for </a:t>
            </a:r>
            <a:r>
              <a:rPr lang="pl-PL" baseline="0" dirty="0" err="1"/>
              <a:t>personal</a:t>
            </a:r>
            <a:r>
              <a:rPr lang="pl-PL" baseline="0" dirty="0"/>
              <a:t> </a:t>
            </a:r>
            <a:r>
              <a:rPr lang="pl-PL" baseline="0" dirty="0" err="1"/>
              <a:t>skills</a:t>
            </a:r>
            <a:r>
              <a:rPr lang="pl-PL" baseline="0" dirty="0"/>
              <a:t> development </a:t>
            </a:r>
          </a:p>
          <a:p>
            <a:r>
              <a:rPr lang="pl-PL" baseline="0" dirty="0"/>
              <a:t>Get to </a:t>
            </a:r>
            <a:r>
              <a:rPr lang="pl-PL" baseline="0" dirty="0" err="1"/>
              <a:t>know</a:t>
            </a:r>
            <a:r>
              <a:rPr lang="pl-PL" baseline="0" dirty="0"/>
              <a:t> </a:t>
            </a:r>
            <a:r>
              <a:rPr lang="pl-PL" baseline="0" dirty="0" err="1"/>
              <a:t>our</a:t>
            </a:r>
            <a:r>
              <a:rPr lang="pl-PL" baseline="0" dirty="0"/>
              <a:t> </a:t>
            </a:r>
            <a:r>
              <a:rPr lang="pl-PL" baseline="0" dirty="0" err="1"/>
              <a:t>customers</a:t>
            </a:r>
            <a:r>
              <a:rPr lang="pl-PL" baseline="0" dirty="0"/>
              <a:t> = </a:t>
            </a:r>
            <a:r>
              <a:rPr lang="pl-PL" baseline="0" dirty="0" err="1"/>
              <a:t>understanding</a:t>
            </a:r>
            <a:r>
              <a:rPr lang="pl-PL" baseline="0" dirty="0"/>
              <a:t> the market, </a:t>
            </a:r>
            <a:r>
              <a:rPr lang="pl-PL" baseline="0" dirty="0" err="1"/>
              <a:t>creating</a:t>
            </a:r>
            <a:r>
              <a:rPr lang="pl-PL" baseline="0" dirty="0"/>
              <a:t> </a:t>
            </a:r>
            <a:r>
              <a:rPr lang="pl-PL" baseline="0" dirty="0" err="1"/>
              <a:t>connectons</a:t>
            </a:r>
            <a:r>
              <a:rPr lang="pl-PL" baseline="0" dirty="0"/>
              <a:t> &amp; </a:t>
            </a:r>
            <a:r>
              <a:rPr lang="pl-PL" baseline="0" dirty="0" err="1"/>
              <a:t>networking</a:t>
            </a:r>
            <a:endParaRPr lang="pl-PL" baseline="0" dirty="0"/>
          </a:p>
          <a:p>
            <a:r>
              <a:rPr lang="pl-PL" baseline="0" dirty="0" err="1"/>
              <a:t>Factory</a:t>
            </a:r>
            <a:r>
              <a:rPr lang="pl-PL" baseline="0" dirty="0"/>
              <a:t> </a:t>
            </a:r>
            <a:r>
              <a:rPr lang="pl-PL" baseline="0" dirty="0" err="1"/>
              <a:t>visit</a:t>
            </a:r>
            <a:endParaRPr lang="pl-PL" baseline="0" dirty="0"/>
          </a:p>
          <a:p>
            <a:r>
              <a:rPr lang="pl-PL" baseline="0" dirty="0"/>
              <a:t>And </a:t>
            </a:r>
            <a:r>
              <a:rPr lang="pl-PL" baseline="0" dirty="0" err="1"/>
              <a:t>many</a:t>
            </a:r>
            <a:r>
              <a:rPr lang="pl-PL" baseline="0" dirty="0"/>
              <a:t> </a:t>
            </a:r>
            <a:r>
              <a:rPr lang="pl-PL" baseline="0" dirty="0" err="1"/>
              <a:t>others</a:t>
            </a:r>
            <a:endParaRPr lang="pl-PL" baseline="0" dirty="0"/>
          </a:p>
          <a:p>
            <a:endParaRPr lang="pl-PL" baseline="0" dirty="0"/>
          </a:p>
          <a:p>
            <a:endParaRPr lang="en-US" dirty="0"/>
          </a:p>
        </p:txBody>
      </p:sp>
      <p:sp>
        <p:nvSpPr>
          <p:cNvPr id="4" name="Slide Number Placeholder 3"/>
          <p:cNvSpPr>
            <a:spLocks noGrp="1"/>
          </p:cNvSpPr>
          <p:nvPr>
            <p:ph type="sldNum" sz="quarter" idx="10"/>
          </p:nvPr>
        </p:nvSpPr>
        <p:spPr/>
        <p:txBody>
          <a:bodyPr/>
          <a:lstStyle/>
          <a:p>
            <a:fld id="{29B424A6-7593-2C46-9CCA-8596FB18DBBE}" type="slidenum">
              <a:rPr lang="en-US" smtClean="0"/>
              <a:pPr/>
              <a:t>3</a:t>
            </a:fld>
            <a:endParaRPr lang="en-US"/>
          </a:p>
        </p:txBody>
      </p:sp>
    </p:spTree>
    <p:extLst>
      <p:ext uri="{BB962C8B-B14F-4D97-AF65-F5344CB8AC3E}">
        <p14:creationId xmlns:p14="http://schemas.microsoft.com/office/powerpoint/2010/main" val="3180215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1</a:t>
            </a:r>
            <a:r>
              <a:rPr lang="pl-PL" baseline="0" dirty="0"/>
              <a:t> </a:t>
            </a:r>
            <a:r>
              <a:rPr lang="pl-PL" baseline="0" dirty="0" err="1"/>
              <a:t>month</a:t>
            </a:r>
            <a:r>
              <a:rPr lang="pl-PL" baseline="0" dirty="0"/>
              <a:t> – </a:t>
            </a:r>
          </a:p>
          <a:p>
            <a:r>
              <a:rPr lang="pl-PL" baseline="0" dirty="0" err="1"/>
              <a:t>extensive</a:t>
            </a:r>
            <a:r>
              <a:rPr lang="pl-PL" baseline="0" dirty="0"/>
              <a:t> </a:t>
            </a:r>
            <a:r>
              <a:rPr lang="pl-PL" baseline="0" dirty="0" err="1"/>
              <a:t>trainings</a:t>
            </a:r>
            <a:endParaRPr lang="pl-PL" baseline="0" dirty="0"/>
          </a:p>
          <a:p>
            <a:endParaRPr lang="pl-PL" baseline="0" dirty="0"/>
          </a:p>
          <a:p>
            <a:r>
              <a:rPr lang="pl-PL" baseline="0" dirty="0"/>
              <a:t>2 </a:t>
            </a:r>
            <a:r>
              <a:rPr lang="pl-PL" baseline="0" dirty="0" err="1"/>
              <a:t>months</a:t>
            </a:r>
            <a:r>
              <a:rPr lang="pl-PL" baseline="0" dirty="0"/>
              <a:t> – </a:t>
            </a:r>
          </a:p>
          <a:p>
            <a:r>
              <a:rPr lang="pl-PL" baseline="0" dirty="0"/>
              <a:t>International </a:t>
            </a:r>
            <a:r>
              <a:rPr lang="pl-PL" baseline="0" dirty="0" err="1"/>
              <a:t>communication</a:t>
            </a:r>
            <a:r>
              <a:rPr lang="pl-PL" baseline="0" dirty="0"/>
              <a:t> – Meeting </a:t>
            </a:r>
            <a:r>
              <a:rPr lang="pl-PL" baseline="0" dirty="0" err="1"/>
              <a:t>new</a:t>
            </a:r>
            <a:r>
              <a:rPr lang="pl-PL" baseline="0" dirty="0"/>
              <a:t> </a:t>
            </a:r>
            <a:r>
              <a:rPr lang="pl-PL" baseline="0" dirty="0" err="1"/>
              <a:t>people</a:t>
            </a:r>
            <a:r>
              <a:rPr lang="pl-PL" baseline="0" dirty="0"/>
              <a:t>, </a:t>
            </a:r>
            <a:r>
              <a:rPr lang="pl-PL" baseline="0" dirty="0" err="1"/>
              <a:t>cultures</a:t>
            </a:r>
            <a:r>
              <a:rPr lang="pl-PL" baseline="0" dirty="0"/>
              <a:t> </a:t>
            </a:r>
            <a:r>
              <a:rPr lang="pl-PL" baseline="0" dirty="0" err="1"/>
              <a:t>etc</a:t>
            </a:r>
            <a:r>
              <a:rPr lang="pl-PL" baseline="0" dirty="0"/>
              <a:t>…</a:t>
            </a:r>
          </a:p>
          <a:p>
            <a:r>
              <a:rPr lang="pl-PL" baseline="0" dirty="0"/>
              <a:t>Tech suport </a:t>
            </a:r>
            <a:r>
              <a:rPr lang="pl-PL" baseline="0" dirty="0" err="1"/>
              <a:t>duties</a:t>
            </a:r>
            <a:endParaRPr lang="pl-PL" baseline="0" dirty="0"/>
          </a:p>
          <a:p>
            <a:r>
              <a:rPr lang="pl-PL" baseline="0" dirty="0" err="1"/>
              <a:t>Projects</a:t>
            </a:r>
            <a:r>
              <a:rPr lang="pl-PL" baseline="0" dirty="0"/>
              <a:t> – </a:t>
            </a:r>
            <a:r>
              <a:rPr lang="pl-PL" baseline="0" dirty="0" err="1"/>
              <a:t>POCs</a:t>
            </a:r>
            <a:r>
              <a:rPr lang="pl-PL" baseline="0" dirty="0"/>
              <a:t> for </a:t>
            </a:r>
            <a:r>
              <a:rPr lang="pl-PL" baseline="0" dirty="0" err="1"/>
              <a:t>customers</a:t>
            </a:r>
            <a:r>
              <a:rPr lang="pl-PL" baseline="0" dirty="0"/>
              <a:t> </a:t>
            </a:r>
            <a:r>
              <a:rPr lang="pl-PL" baseline="0" dirty="0" err="1"/>
              <a:t>or</a:t>
            </a:r>
            <a:r>
              <a:rPr lang="pl-PL" baseline="0" dirty="0"/>
              <a:t> </a:t>
            </a:r>
            <a:r>
              <a:rPr lang="pl-PL" baseline="0" dirty="0" err="1"/>
              <a:t>just</a:t>
            </a:r>
            <a:r>
              <a:rPr lang="pl-PL" baseline="0" dirty="0"/>
              <a:t> </a:t>
            </a:r>
            <a:r>
              <a:rPr lang="pl-PL" baseline="0" dirty="0" err="1"/>
              <a:t>some</a:t>
            </a:r>
            <a:r>
              <a:rPr lang="pl-PL" baseline="0" dirty="0"/>
              <a:t> for </a:t>
            </a:r>
            <a:r>
              <a:rPr lang="pl-PL" baseline="0" dirty="0" err="1"/>
              <a:t>personal</a:t>
            </a:r>
            <a:r>
              <a:rPr lang="pl-PL" baseline="0" dirty="0"/>
              <a:t> </a:t>
            </a:r>
            <a:r>
              <a:rPr lang="pl-PL" baseline="0" dirty="0" err="1"/>
              <a:t>skills</a:t>
            </a:r>
            <a:r>
              <a:rPr lang="pl-PL" baseline="0" dirty="0"/>
              <a:t> development </a:t>
            </a:r>
          </a:p>
          <a:p>
            <a:r>
              <a:rPr lang="pl-PL" baseline="0" dirty="0"/>
              <a:t>Get to </a:t>
            </a:r>
            <a:r>
              <a:rPr lang="pl-PL" baseline="0" dirty="0" err="1"/>
              <a:t>know</a:t>
            </a:r>
            <a:r>
              <a:rPr lang="pl-PL" baseline="0" dirty="0"/>
              <a:t> </a:t>
            </a:r>
            <a:r>
              <a:rPr lang="pl-PL" baseline="0" dirty="0" err="1"/>
              <a:t>our</a:t>
            </a:r>
            <a:r>
              <a:rPr lang="pl-PL" baseline="0" dirty="0"/>
              <a:t> </a:t>
            </a:r>
            <a:r>
              <a:rPr lang="pl-PL" baseline="0" dirty="0" err="1"/>
              <a:t>customers</a:t>
            </a:r>
            <a:r>
              <a:rPr lang="pl-PL" baseline="0" dirty="0"/>
              <a:t> = </a:t>
            </a:r>
            <a:r>
              <a:rPr lang="pl-PL" baseline="0" dirty="0" err="1"/>
              <a:t>understanding</a:t>
            </a:r>
            <a:r>
              <a:rPr lang="pl-PL" baseline="0" dirty="0"/>
              <a:t> the market, </a:t>
            </a:r>
            <a:r>
              <a:rPr lang="pl-PL" baseline="0" dirty="0" err="1"/>
              <a:t>creating</a:t>
            </a:r>
            <a:r>
              <a:rPr lang="pl-PL" baseline="0" dirty="0"/>
              <a:t> </a:t>
            </a:r>
            <a:r>
              <a:rPr lang="pl-PL" baseline="0" dirty="0" err="1"/>
              <a:t>connectons</a:t>
            </a:r>
            <a:r>
              <a:rPr lang="pl-PL" baseline="0" dirty="0"/>
              <a:t> &amp; </a:t>
            </a:r>
            <a:r>
              <a:rPr lang="pl-PL" baseline="0" dirty="0" err="1"/>
              <a:t>networking</a:t>
            </a:r>
            <a:endParaRPr lang="pl-PL" baseline="0" dirty="0"/>
          </a:p>
          <a:p>
            <a:r>
              <a:rPr lang="pl-PL" baseline="0" dirty="0" err="1"/>
              <a:t>Factory</a:t>
            </a:r>
            <a:r>
              <a:rPr lang="pl-PL" baseline="0" dirty="0"/>
              <a:t> </a:t>
            </a:r>
            <a:r>
              <a:rPr lang="pl-PL" baseline="0" dirty="0" err="1"/>
              <a:t>visit</a:t>
            </a:r>
            <a:endParaRPr lang="pl-PL" baseline="0" dirty="0"/>
          </a:p>
          <a:p>
            <a:r>
              <a:rPr lang="pl-PL" baseline="0" dirty="0"/>
              <a:t>And </a:t>
            </a:r>
            <a:r>
              <a:rPr lang="pl-PL" baseline="0" dirty="0" err="1"/>
              <a:t>many</a:t>
            </a:r>
            <a:r>
              <a:rPr lang="pl-PL" baseline="0" dirty="0"/>
              <a:t> </a:t>
            </a:r>
            <a:r>
              <a:rPr lang="pl-PL" baseline="0" dirty="0" err="1"/>
              <a:t>others</a:t>
            </a:r>
            <a:endParaRPr lang="pl-PL" baseline="0" dirty="0"/>
          </a:p>
          <a:p>
            <a:endParaRPr lang="pl-PL" baseline="0" dirty="0"/>
          </a:p>
          <a:p>
            <a:endParaRPr lang="en-US" dirty="0"/>
          </a:p>
        </p:txBody>
      </p:sp>
      <p:sp>
        <p:nvSpPr>
          <p:cNvPr id="4" name="Slide Number Placeholder 3"/>
          <p:cNvSpPr>
            <a:spLocks noGrp="1"/>
          </p:cNvSpPr>
          <p:nvPr>
            <p:ph type="sldNum" sz="quarter" idx="10"/>
          </p:nvPr>
        </p:nvSpPr>
        <p:spPr/>
        <p:txBody>
          <a:bodyPr/>
          <a:lstStyle/>
          <a:p>
            <a:fld id="{29B424A6-7593-2C46-9CCA-8596FB18DBBE}" type="slidenum">
              <a:rPr lang="en-US" smtClean="0"/>
              <a:pPr/>
              <a:t>4</a:t>
            </a:fld>
            <a:endParaRPr lang="en-US"/>
          </a:p>
        </p:txBody>
      </p:sp>
    </p:spTree>
    <p:extLst>
      <p:ext uri="{BB962C8B-B14F-4D97-AF65-F5344CB8AC3E}">
        <p14:creationId xmlns:p14="http://schemas.microsoft.com/office/powerpoint/2010/main" val="1634100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1</a:t>
            </a:r>
            <a:r>
              <a:rPr lang="pl-PL" baseline="0" dirty="0"/>
              <a:t> </a:t>
            </a:r>
            <a:r>
              <a:rPr lang="pl-PL" baseline="0" dirty="0" err="1"/>
              <a:t>month</a:t>
            </a:r>
            <a:r>
              <a:rPr lang="pl-PL" baseline="0" dirty="0"/>
              <a:t> – </a:t>
            </a:r>
          </a:p>
          <a:p>
            <a:r>
              <a:rPr lang="pl-PL" baseline="0" dirty="0" err="1"/>
              <a:t>extensive</a:t>
            </a:r>
            <a:r>
              <a:rPr lang="pl-PL" baseline="0" dirty="0"/>
              <a:t> </a:t>
            </a:r>
            <a:r>
              <a:rPr lang="pl-PL" baseline="0" dirty="0" err="1"/>
              <a:t>trainings</a:t>
            </a:r>
            <a:endParaRPr lang="pl-PL" baseline="0" dirty="0"/>
          </a:p>
          <a:p>
            <a:endParaRPr lang="pl-PL" baseline="0" dirty="0"/>
          </a:p>
          <a:p>
            <a:r>
              <a:rPr lang="pl-PL" baseline="0" dirty="0"/>
              <a:t>2 </a:t>
            </a:r>
            <a:r>
              <a:rPr lang="pl-PL" baseline="0" dirty="0" err="1"/>
              <a:t>months</a:t>
            </a:r>
            <a:r>
              <a:rPr lang="pl-PL" baseline="0" dirty="0"/>
              <a:t> – </a:t>
            </a:r>
          </a:p>
          <a:p>
            <a:r>
              <a:rPr lang="pl-PL" baseline="0" dirty="0"/>
              <a:t>International </a:t>
            </a:r>
            <a:r>
              <a:rPr lang="pl-PL" baseline="0" dirty="0" err="1"/>
              <a:t>communication</a:t>
            </a:r>
            <a:r>
              <a:rPr lang="pl-PL" baseline="0" dirty="0"/>
              <a:t> – Meeting </a:t>
            </a:r>
            <a:r>
              <a:rPr lang="pl-PL" baseline="0" dirty="0" err="1"/>
              <a:t>new</a:t>
            </a:r>
            <a:r>
              <a:rPr lang="pl-PL" baseline="0" dirty="0"/>
              <a:t> </a:t>
            </a:r>
            <a:r>
              <a:rPr lang="pl-PL" baseline="0" dirty="0" err="1"/>
              <a:t>people</a:t>
            </a:r>
            <a:r>
              <a:rPr lang="pl-PL" baseline="0" dirty="0"/>
              <a:t>, </a:t>
            </a:r>
            <a:r>
              <a:rPr lang="pl-PL" baseline="0" dirty="0" err="1"/>
              <a:t>cultures</a:t>
            </a:r>
            <a:r>
              <a:rPr lang="pl-PL" baseline="0" dirty="0"/>
              <a:t> </a:t>
            </a:r>
            <a:r>
              <a:rPr lang="pl-PL" baseline="0" dirty="0" err="1"/>
              <a:t>etc</a:t>
            </a:r>
            <a:r>
              <a:rPr lang="pl-PL" baseline="0" dirty="0"/>
              <a:t>…</a:t>
            </a:r>
          </a:p>
          <a:p>
            <a:r>
              <a:rPr lang="pl-PL" baseline="0" dirty="0"/>
              <a:t>Tech suport </a:t>
            </a:r>
            <a:r>
              <a:rPr lang="pl-PL" baseline="0" dirty="0" err="1"/>
              <a:t>duties</a:t>
            </a:r>
            <a:endParaRPr lang="pl-PL" baseline="0" dirty="0"/>
          </a:p>
          <a:p>
            <a:r>
              <a:rPr lang="pl-PL" baseline="0" dirty="0" err="1"/>
              <a:t>Projects</a:t>
            </a:r>
            <a:r>
              <a:rPr lang="pl-PL" baseline="0" dirty="0"/>
              <a:t> – </a:t>
            </a:r>
            <a:r>
              <a:rPr lang="pl-PL" baseline="0" dirty="0" err="1"/>
              <a:t>POCs</a:t>
            </a:r>
            <a:r>
              <a:rPr lang="pl-PL" baseline="0" dirty="0"/>
              <a:t> for </a:t>
            </a:r>
            <a:r>
              <a:rPr lang="pl-PL" baseline="0" dirty="0" err="1"/>
              <a:t>customers</a:t>
            </a:r>
            <a:r>
              <a:rPr lang="pl-PL" baseline="0" dirty="0"/>
              <a:t> </a:t>
            </a:r>
            <a:r>
              <a:rPr lang="pl-PL" baseline="0" dirty="0" err="1"/>
              <a:t>or</a:t>
            </a:r>
            <a:r>
              <a:rPr lang="pl-PL" baseline="0" dirty="0"/>
              <a:t> </a:t>
            </a:r>
            <a:r>
              <a:rPr lang="pl-PL" baseline="0" dirty="0" err="1"/>
              <a:t>just</a:t>
            </a:r>
            <a:r>
              <a:rPr lang="pl-PL" baseline="0" dirty="0"/>
              <a:t> </a:t>
            </a:r>
            <a:r>
              <a:rPr lang="pl-PL" baseline="0" dirty="0" err="1"/>
              <a:t>some</a:t>
            </a:r>
            <a:r>
              <a:rPr lang="pl-PL" baseline="0" dirty="0"/>
              <a:t> for </a:t>
            </a:r>
            <a:r>
              <a:rPr lang="pl-PL" baseline="0" dirty="0" err="1"/>
              <a:t>personal</a:t>
            </a:r>
            <a:r>
              <a:rPr lang="pl-PL" baseline="0" dirty="0"/>
              <a:t> </a:t>
            </a:r>
            <a:r>
              <a:rPr lang="pl-PL" baseline="0" dirty="0" err="1"/>
              <a:t>skills</a:t>
            </a:r>
            <a:r>
              <a:rPr lang="pl-PL" baseline="0" dirty="0"/>
              <a:t> development </a:t>
            </a:r>
          </a:p>
          <a:p>
            <a:r>
              <a:rPr lang="pl-PL" baseline="0" dirty="0"/>
              <a:t>Get to </a:t>
            </a:r>
            <a:r>
              <a:rPr lang="pl-PL" baseline="0" dirty="0" err="1"/>
              <a:t>know</a:t>
            </a:r>
            <a:r>
              <a:rPr lang="pl-PL" baseline="0" dirty="0"/>
              <a:t> </a:t>
            </a:r>
            <a:r>
              <a:rPr lang="pl-PL" baseline="0" dirty="0" err="1"/>
              <a:t>our</a:t>
            </a:r>
            <a:r>
              <a:rPr lang="pl-PL" baseline="0" dirty="0"/>
              <a:t> </a:t>
            </a:r>
            <a:r>
              <a:rPr lang="pl-PL" baseline="0" dirty="0" err="1"/>
              <a:t>customers</a:t>
            </a:r>
            <a:r>
              <a:rPr lang="pl-PL" baseline="0" dirty="0"/>
              <a:t> = </a:t>
            </a:r>
            <a:r>
              <a:rPr lang="pl-PL" baseline="0" dirty="0" err="1"/>
              <a:t>understanding</a:t>
            </a:r>
            <a:r>
              <a:rPr lang="pl-PL" baseline="0" dirty="0"/>
              <a:t> the market, </a:t>
            </a:r>
            <a:r>
              <a:rPr lang="pl-PL" baseline="0" dirty="0" err="1"/>
              <a:t>creating</a:t>
            </a:r>
            <a:r>
              <a:rPr lang="pl-PL" baseline="0" dirty="0"/>
              <a:t> </a:t>
            </a:r>
            <a:r>
              <a:rPr lang="pl-PL" baseline="0" dirty="0" err="1"/>
              <a:t>connectons</a:t>
            </a:r>
            <a:r>
              <a:rPr lang="pl-PL" baseline="0" dirty="0"/>
              <a:t> &amp; </a:t>
            </a:r>
            <a:r>
              <a:rPr lang="pl-PL" baseline="0" dirty="0" err="1"/>
              <a:t>networking</a:t>
            </a:r>
            <a:endParaRPr lang="pl-PL" baseline="0" dirty="0"/>
          </a:p>
          <a:p>
            <a:r>
              <a:rPr lang="pl-PL" baseline="0" dirty="0" err="1"/>
              <a:t>Factory</a:t>
            </a:r>
            <a:r>
              <a:rPr lang="pl-PL" baseline="0" dirty="0"/>
              <a:t> </a:t>
            </a:r>
            <a:r>
              <a:rPr lang="pl-PL" baseline="0" dirty="0" err="1"/>
              <a:t>visit</a:t>
            </a:r>
            <a:endParaRPr lang="pl-PL" baseline="0" dirty="0"/>
          </a:p>
          <a:p>
            <a:r>
              <a:rPr lang="pl-PL" baseline="0" dirty="0"/>
              <a:t>And </a:t>
            </a:r>
            <a:r>
              <a:rPr lang="pl-PL" baseline="0" dirty="0" err="1"/>
              <a:t>many</a:t>
            </a:r>
            <a:r>
              <a:rPr lang="pl-PL" baseline="0" dirty="0"/>
              <a:t> </a:t>
            </a:r>
            <a:r>
              <a:rPr lang="pl-PL" baseline="0" dirty="0" err="1"/>
              <a:t>others</a:t>
            </a:r>
            <a:endParaRPr lang="pl-PL" baseline="0" dirty="0"/>
          </a:p>
          <a:p>
            <a:endParaRPr lang="pl-PL" baseline="0" dirty="0"/>
          </a:p>
          <a:p>
            <a:endParaRPr lang="en-US" dirty="0"/>
          </a:p>
        </p:txBody>
      </p:sp>
      <p:sp>
        <p:nvSpPr>
          <p:cNvPr id="4" name="Slide Number Placeholder 3"/>
          <p:cNvSpPr>
            <a:spLocks noGrp="1"/>
          </p:cNvSpPr>
          <p:nvPr>
            <p:ph type="sldNum" sz="quarter" idx="10"/>
          </p:nvPr>
        </p:nvSpPr>
        <p:spPr/>
        <p:txBody>
          <a:bodyPr/>
          <a:lstStyle/>
          <a:p>
            <a:fld id="{29B424A6-7593-2C46-9CCA-8596FB18DBBE}" type="slidenum">
              <a:rPr lang="en-US" smtClean="0"/>
              <a:pPr/>
              <a:t>5</a:t>
            </a:fld>
            <a:endParaRPr lang="en-US"/>
          </a:p>
        </p:txBody>
      </p:sp>
    </p:spTree>
    <p:extLst>
      <p:ext uri="{BB962C8B-B14F-4D97-AF65-F5344CB8AC3E}">
        <p14:creationId xmlns:p14="http://schemas.microsoft.com/office/powerpoint/2010/main" val="2572665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29B424A6-7593-2C46-9CCA-8596FB18DBBE}" type="slidenum">
              <a:rPr lang="en-US" smtClean="0"/>
              <a:pPr/>
              <a:t>6</a:t>
            </a:fld>
            <a:endParaRPr lang="en-US"/>
          </a:p>
        </p:txBody>
      </p:sp>
    </p:spTree>
    <p:extLst>
      <p:ext uri="{BB962C8B-B14F-4D97-AF65-F5344CB8AC3E}">
        <p14:creationId xmlns:p14="http://schemas.microsoft.com/office/powerpoint/2010/main" val="915838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External_NI Cover Slide">
    <p:spTree>
      <p:nvGrpSpPr>
        <p:cNvPr id="1" name=""/>
        <p:cNvGrpSpPr/>
        <p:nvPr/>
      </p:nvGrpSpPr>
      <p:grpSpPr>
        <a:xfrm>
          <a:off x="0" y="0"/>
          <a:ext cx="0" cy="0"/>
          <a:chOff x="0" y="0"/>
          <a:chExt cx="0" cy="0"/>
        </a:xfrm>
      </p:grpSpPr>
      <p:sp>
        <p:nvSpPr>
          <p:cNvPr id="6" name="Rectangle 5"/>
          <p:cNvSpPr/>
          <p:nvPr/>
        </p:nvSpPr>
        <p:spPr>
          <a:xfrm>
            <a:off x="0" y="0"/>
            <a:ext cx="9152994" cy="5143500"/>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04897" y="2239402"/>
            <a:ext cx="2743200" cy="664697"/>
          </a:xfrm>
          <a:prstGeom prst="rect">
            <a:avLst/>
          </a:prstGeom>
        </p:spPr>
      </p:pic>
    </p:spTree>
    <p:extLst>
      <p:ext uri="{BB962C8B-B14F-4D97-AF65-F5344CB8AC3E}">
        <p14:creationId xmlns:p14="http://schemas.microsoft.com/office/powerpoint/2010/main" val="1997497199"/>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External_Text with Full Image L">
    <p:spTree>
      <p:nvGrpSpPr>
        <p:cNvPr id="1" name=""/>
        <p:cNvGrpSpPr/>
        <p:nvPr/>
      </p:nvGrpSpPr>
      <p:grpSpPr>
        <a:xfrm>
          <a:off x="0" y="0"/>
          <a:ext cx="0" cy="0"/>
          <a:chOff x="0" y="0"/>
          <a:chExt cx="0" cy="0"/>
        </a:xfrm>
      </p:grpSpPr>
      <p:sp>
        <p:nvSpPr>
          <p:cNvPr id="6" name="Rectangle 5"/>
          <p:cNvSpPr/>
          <p:nvPr/>
        </p:nvSpPr>
        <p:spPr>
          <a:xfrm>
            <a:off x="0" y="0"/>
            <a:ext cx="9144000" cy="73152"/>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p>
        </p:txBody>
      </p:sp>
      <p:sp>
        <p:nvSpPr>
          <p:cNvPr id="4" name="Title Placeholder 1"/>
          <p:cNvSpPr>
            <a:spLocks noGrp="1"/>
          </p:cNvSpPr>
          <p:nvPr>
            <p:ph type="title" hasCustomPrompt="1"/>
          </p:nvPr>
        </p:nvSpPr>
        <p:spPr>
          <a:xfrm>
            <a:off x="3660774" y="292608"/>
            <a:ext cx="5029200" cy="429768"/>
          </a:xfrm>
          <a:prstGeom prst="rect">
            <a:avLst/>
          </a:prstGeom>
        </p:spPr>
        <p:txBody>
          <a:bodyPr vert="horz" lIns="0" tIns="45720" rIns="0" bIns="45720" rtlCol="0" anchor="ctr">
            <a:noAutofit/>
          </a:bodyPr>
          <a:lstStyle>
            <a:lvl1pPr>
              <a:defRPr>
                <a:solidFill>
                  <a:schemeClr val="bg2">
                    <a:lumMod val="25000"/>
                  </a:schemeClr>
                </a:solidFill>
              </a:defRPr>
            </a:lvl1pPr>
          </a:lstStyle>
          <a:p>
            <a:r>
              <a:rPr lang="en-US" dirty="0"/>
              <a:t>Click to Edit Master Title Style</a:t>
            </a:r>
          </a:p>
        </p:txBody>
      </p:sp>
      <p:sp>
        <p:nvSpPr>
          <p:cNvPr id="5" name="Text Placeholder 2"/>
          <p:cNvSpPr>
            <a:spLocks noGrp="1"/>
          </p:cNvSpPr>
          <p:nvPr>
            <p:ph idx="1" hasCustomPrompt="1"/>
          </p:nvPr>
        </p:nvSpPr>
        <p:spPr>
          <a:xfrm>
            <a:off x="3660775" y="760655"/>
            <a:ext cx="5029200" cy="3905233"/>
          </a:xfrm>
          <a:prstGeom prst="rect">
            <a:avLst/>
          </a:prstGeom>
        </p:spPr>
        <p:txBody>
          <a:bodyPr vert="horz" lIns="0" tIns="45720" rIns="0" bIns="45720" rtlCol="0">
            <a:noAutofit/>
          </a:bodyPr>
          <a:lstStyle>
            <a:lvl1pPr>
              <a:lnSpc>
                <a:spcPct val="90000"/>
              </a:lnSpc>
              <a:defRPr lang="en-US" dirty="0" smtClean="0"/>
            </a:lvl1pPr>
          </a:lstStyle>
          <a:p>
            <a:pPr lvl="0">
              <a:lnSpc>
                <a:spcPct val="90000"/>
              </a:lnSpc>
            </a:pPr>
            <a:r>
              <a:rPr lang="en-US" dirty="0"/>
              <a:t>Master text styles</a:t>
            </a:r>
          </a:p>
          <a:p>
            <a:pPr lvl="1"/>
            <a:r>
              <a:rPr lang="en-US" dirty="0"/>
              <a:t>Second level</a:t>
            </a:r>
          </a:p>
          <a:p>
            <a:pPr lvl="2"/>
            <a:r>
              <a:rPr lang="en-US" dirty="0"/>
              <a:t>Third level</a:t>
            </a:r>
          </a:p>
          <a:p>
            <a:pPr lvl="3"/>
            <a:r>
              <a:rPr lang="en-US" dirty="0"/>
              <a:t>Fourth level</a:t>
            </a:r>
          </a:p>
          <a:p>
            <a:pPr lvl="3"/>
            <a:endParaRPr lang="en-US" dirty="0"/>
          </a:p>
        </p:txBody>
      </p:sp>
      <p:sp>
        <p:nvSpPr>
          <p:cNvPr id="12" name="Picture Placeholder 11"/>
          <p:cNvSpPr>
            <a:spLocks noGrp="1"/>
          </p:cNvSpPr>
          <p:nvPr>
            <p:ph type="pic" sz="quarter" idx="10" hasCustomPrompt="1"/>
          </p:nvPr>
        </p:nvSpPr>
        <p:spPr>
          <a:xfrm>
            <a:off x="0" y="0"/>
            <a:ext cx="3429000" cy="5143500"/>
          </a:xfrm>
          <a:solidFill>
            <a:schemeClr val="bg1">
              <a:lumMod val="95000"/>
            </a:schemeClr>
          </a:solidFill>
          <a:ln>
            <a:noFill/>
          </a:ln>
        </p:spPr>
        <p:txBody>
          <a:bodyPr vert="horz" lIns="0" tIns="45717" rIns="0" bIns="45717" rtlCol="0" anchor="ctr">
            <a:noAutofit/>
          </a:bodyPr>
          <a:lstStyle>
            <a:lvl1pPr marL="182880" indent="-182880" algn="ctr">
              <a:buNone/>
              <a:defRPr lang="en-US" sz="1400" spc="0" dirty="0" smtClean="0"/>
            </a:lvl1pPr>
          </a:lstStyle>
          <a:p>
            <a:pPr marL="0" lvl="0" indent="0" algn="ctr"/>
            <a:r>
              <a:rPr lang="en-US" dirty="0"/>
              <a:t>Drag or insert full bleed image</a:t>
            </a:r>
            <a:br>
              <a:rPr lang="en-US" dirty="0"/>
            </a:br>
            <a:r>
              <a:rPr lang="en-US" dirty="0"/>
              <a:t>Use minimum height 1690 </a:t>
            </a:r>
            <a:r>
              <a:rPr lang="en-US" dirty="0" err="1"/>
              <a:t>px</a:t>
            </a:r>
            <a:endParaRPr lang="en-US"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Tree>
    <p:extLst>
      <p:ext uri="{BB962C8B-B14F-4D97-AF65-F5344CB8AC3E}">
        <p14:creationId xmlns:p14="http://schemas.microsoft.com/office/powerpoint/2010/main" val="142170319"/>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External_Text with Full Image L white logo">
    <p:spTree>
      <p:nvGrpSpPr>
        <p:cNvPr id="1" name=""/>
        <p:cNvGrpSpPr/>
        <p:nvPr/>
      </p:nvGrpSpPr>
      <p:grpSpPr>
        <a:xfrm>
          <a:off x="0" y="0"/>
          <a:ext cx="0" cy="0"/>
          <a:chOff x="0" y="0"/>
          <a:chExt cx="0" cy="0"/>
        </a:xfrm>
      </p:grpSpPr>
      <p:sp>
        <p:nvSpPr>
          <p:cNvPr id="6" name="Rectangle 5"/>
          <p:cNvSpPr/>
          <p:nvPr/>
        </p:nvSpPr>
        <p:spPr>
          <a:xfrm>
            <a:off x="0" y="0"/>
            <a:ext cx="9144000" cy="73152"/>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p>
        </p:txBody>
      </p:sp>
      <p:sp>
        <p:nvSpPr>
          <p:cNvPr id="4" name="Title Placeholder 1"/>
          <p:cNvSpPr>
            <a:spLocks noGrp="1"/>
          </p:cNvSpPr>
          <p:nvPr>
            <p:ph type="title" hasCustomPrompt="1"/>
          </p:nvPr>
        </p:nvSpPr>
        <p:spPr>
          <a:xfrm>
            <a:off x="3660774" y="292608"/>
            <a:ext cx="5029200" cy="429768"/>
          </a:xfrm>
          <a:prstGeom prst="rect">
            <a:avLst/>
          </a:prstGeom>
        </p:spPr>
        <p:txBody>
          <a:bodyPr vert="horz" lIns="0" tIns="45720" rIns="0" bIns="45720" rtlCol="0" anchor="ctr">
            <a:noAutofit/>
          </a:bodyPr>
          <a:lstStyle>
            <a:lvl1pPr>
              <a:defRPr>
                <a:solidFill>
                  <a:schemeClr val="bg2">
                    <a:lumMod val="25000"/>
                  </a:schemeClr>
                </a:solidFill>
              </a:defRPr>
            </a:lvl1pPr>
          </a:lstStyle>
          <a:p>
            <a:r>
              <a:rPr lang="en-US" dirty="0"/>
              <a:t>Click to Edit Master Title Style</a:t>
            </a:r>
          </a:p>
        </p:txBody>
      </p:sp>
      <p:sp>
        <p:nvSpPr>
          <p:cNvPr id="5" name="Text Placeholder 2"/>
          <p:cNvSpPr>
            <a:spLocks noGrp="1"/>
          </p:cNvSpPr>
          <p:nvPr>
            <p:ph idx="1" hasCustomPrompt="1"/>
          </p:nvPr>
        </p:nvSpPr>
        <p:spPr>
          <a:xfrm>
            <a:off x="3660775" y="732080"/>
            <a:ext cx="5029200" cy="3905233"/>
          </a:xfrm>
          <a:prstGeom prst="rect">
            <a:avLst/>
          </a:prstGeom>
        </p:spPr>
        <p:txBody>
          <a:bodyPr vert="horz" lIns="0" tIns="45720" rIns="0" bIns="45720" rtlCol="0">
            <a:noAutofit/>
          </a:bodyPr>
          <a:lstStyle>
            <a:lvl1pPr>
              <a:lnSpc>
                <a:spcPct val="90000"/>
              </a:lnSpc>
              <a:defRPr lang="en-US" dirty="0" smtClean="0"/>
            </a:lvl1pPr>
          </a:lstStyle>
          <a:p>
            <a:pPr lvl="0">
              <a:lnSpc>
                <a:spcPct val="90000"/>
              </a:lnSpc>
            </a:pPr>
            <a:r>
              <a:rPr lang="en-US" dirty="0"/>
              <a:t>Master text styles</a:t>
            </a:r>
          </a:p>
          <a:p>
            <a:pPr lvl="1"/>
            <a:r>
              <a:rPr lang="en-US" dirty="0"/>
              <a:t>Second level</a:t>
            </a:r>
          </a:p>
          <a:p>
            <a:pPr lvl="2"/>
            <a:r>
              <a:rPr lang="en-US" dirty="0"/>
              <a:t>Third level</a:t>
            </a:r>
          </a:p>
          <a:p>
            <a:pPr lvl="3"/>
            <a:r>
              <a:rPr lang="en-US" dirty="0"/>
              <a:t>Fourth level</a:t>
            </a:r>
          </a:p>
          <a:p>
            <a:pPr lvl="3"/>
            <a:endParaRPr lang="en-US" dirty="0"/>
          </a:p>
        </p:txBody>
      </p:sp>
      <p:sp>
        <p:nvSpPr>
          <p:cNvPr id="12" name="Picture Placeholder 11"/>
          <p:cNvSpPr>
            <a:spLocks noGrp="1"/>
          </p:cNvSpPr>
          <p:nvPr>
            <p:ph type="pic" sz="quarter" idx="10" hasCustomPrompt="1"/>
          </p:nvPr>
        </p:nvSpPr>
        <p:spPr>
          <a:xfrm>
            <a:off x="0" y="0"/>
            <a:ext cx="3429000" cy="5143500"/>
          </a:xfrm>
          <a:solidFill>
            <a:schemeClr val="tx2"/>
          </a:solidFill>
          <a:ln>
            <a:noFill/>
          </a:ln>
        </p:spPr>
        <p:txBody>
          <a:bodyPr vert="horz" lIns="0" tIns="45717" rIns="0" bIns="45717" rtlCol="0" anchor="ctr">
            <a:noAutofit/>
          </a:bodyPr>
          <a:lstStyle>
            <a:lvl1pPr marL="182880" indent="-182880" algn="ctr">
              <a:buNone/>
              <a:defRPr lang="en-US" sz="1400" spc="0" dirty="0" smtClean="0">
                <a:solidFill>
                  <a:schemeClr val="bg1"/>
                </a:solidFill>
              </a:defRPr>
            </a:lvl1pPr>
          </a:lstStyle>
          <a:p>
            <a:pPr marL="0" lvl="0" indent="0" algn="ctr"/>
            <a:r>
              <a:rPr lang="en-US" dirty="0"/>
              <a:t>Drag or insert full bleed image</a:t>
            </a:r>
            <a:br>
              <a:rPr lang="en-US" dirty="0"/>
            </a:br>
            <a:r>
              <a:rPr lang="en-US" dirty="0"/>
              <a:t>Use minimum height 1690 </a:t>
            </a:r>
            <a:r>
              <a:rPr lang="en-US" dirty="0" err="1"/>
              <a:t>px</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74" y="4743451"/>
            <a:ext cx="1064167" cy="257856"/>
          </a:xfrm>
          <a:prstGeom prst="rect">
            <a:avLst/>
          </a:prstGeom>
        </p:spPr>
      </p:pic>
    </p:spTree>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External_NI Product Focused with Image R">
    <p:spTree>
      <p:nvGrpSpPr>
        <p:cNvPr id="1" name=""/>
        <p:cNvGrpSpPr/>
        <p:nvPr/>
      </p:nvGrpSpPr>
      <p:grpSpPr>
        <a:xfrm>
          <a:off x="0" y="0"/>
          <a:ext cx="0" cy="0"/>
          <a:chOff x="0" y="0"/>
          <a:chExt cx="0" cy="0"/>
        </a:xfrm>
      </p:grpSpPr>
      <p:sp>
        <p:nvSpPr>
          <p:cNvPr id="6" name="Rectangle 5"/>
          <p:cNvSpPr/>
          <p:nvPr/>
        </p:nvSpPr>
        <p:spPr>
          <a:xfrm>
            <a:off x="0" y="0"/>
            <a:ext cx="9144000" cy="73152"/>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p>
        </p:txBody>
      </p:sp>
      <p:sp>
        <p:nvSpPr>
          <p:cNvPr id="4" name="Title Placeholder 1"/>
          <p:cNvSpPr>
            <a:spLocks noGrp="1"/>
          </p:cNvSpPr>
          <p:nvPr>
            <p:ph type="title" hasCustomPrompt="1"/>
          </p:nvPr>
        </p:nvSpPr>
        <p:spPr>
          <a:xfrm>
            <a:off x="454025" y="274320"/>
            <a:ext cx="5029200" cy="457200"/>
          </a:xfrm>
          <a:prstGeom prst="rect">
            <a:avLst/>
          </a:prstGeom>
        </p:spPr>
        <p:txBody>
          <a:bodyPr vert="horz" lIns="0" tIns="45720" rIns="0" bIns="45720" rtlCol="0" anchor="ctr">
            <a:noAutofit/>
          </a:bodyPr>
          <a:lstStyle>
            <a:lvl1pPr>
              <a:defRPr>
                <a:solidFill>
                  <a:schemeClr val="bg2">
                    <a:lumMod val="25000"/>
                  </a:schemeClr>
                </a:solidFill>
              </a:defRPr>
            </a:lvl1pPr>
          </a:lstStyle>
          <a:p>
            <a:r>
              <a:rPr lang="en-US" dirty="0"/>
              <a:t>Product Focused Slide Heading</a:t>
            </a:r>
          </a:p>
        </p:txBody>
      </p:sp>
      <p:sp>
        <p:nvSpPr>
          <p:cNvPr id="5" name="Text Placeholder 2"/>
          <p:cNvSpPr>
            <a:spLocks noGrp="1" noChangeAspect="1"/>
          </p:cNvSpPr>
          <p:nvPr>
            <p:ph idx="1" hasCustomPrompt="1"/>
          </p:nvPr>
        </p:nvSpPr>
        <p:spPr>
          <a:xfrm>
            <a:off x="454025" y="731520"/>
            <a:ext cx="5029200" cy="3663248"/>
          </a:xfrm>
          <a:prstGeom prst="rect">
            <a:avLst/>
          </a:prstGeom>
        </p:spPr>
        <p:txBody>
          <a:bodyPr vert="horz" lIns="0" tIns="45720" rIns="0" bIns="45720" rtlCol="0">
            <a:noAutofit/>
          </a:bodyPr>
          <a:lstStyle>
            <a:lvl1pPr>
              <a:defRPr lang="en-US" dirty="0"/>
            </a:lvl1pPr>
            <a:lvl2pPr>
              <a:defRPr lang="en-US" dirty="0" smtClean="0"/>
            </a:lvl2pPr>
            <a:lvl3pPr>
              <a:defRPr lang="en-US" dirty="0" smtClean="0"/>
            </a:lvl3pPr>
            <a:lvl4pPr>
              <a:defRPr lang="en-US" dirty="0" smtClean="0"/>
            </a:lvl4pPr>
          </a:lstStyle>
          <a:p>
            <a:pPr lvl="0"/>
            <a:r>
              <a:rPr lang="en-US" dirty="0"/>
              <a:t>Master text styles</a:t>
            </a:r>
          </a:p>
          <a:p>
            <a:pPr lvl="1"/>
            <a:r>
              <a:rPr lang="en-US" dirty="0"/>
              <a:t>Second level</a:t>
            </a:r>
          </a:p>
          <a:p>
            <a:pPr lvl="2"/>
            <a:r>
              <a:rPr lang="en-US" dirty="0"/>
              <a:t>Third level</a:t>
            </a:r>
          </a:p>
          <a:p>
            <a:pPr lvl="3"/>
            <a:r>
              <a:rPr lang="en-US" dirty="0"/>
              <a:t>Fourth level</a:t>
            </a:r>
          </a:p>
          <a:p>
            <a:pPr lvl="3"/>
            <a:endParaRPr lang="en-US" dirty="0"/>
          </a:p>
          <a:p>
            <a:pPr lvl="0"/>
            <a:endParaRPr lang="en-US" dirty="0"/>
          </a:p>
          <a:p>
            <a:pPr lvl="0"/>
            <a:endParaRPr lang="en-US" dirty="0"/>
          </a:p>
          <a:p>
            <a:pPr lvl="0"/>
            <a:endParaRPr lang="en-US" dirty="0"/>
          </a:p>
          <a:p>
            <a:pPr lvl="0">
              <a:lnSpc>
                <a:spcPct val="90000"/>
              </a:lnSpc>
            </a:pPr>
            <a:endParaRPr lang="en-US" dirty="0"/>
          </a:p>
        </p:txBody>
      </p:sp>
      <p:sp>
        <p:nvSpPr>
          <p:cNvPr id="12" name="Picture Placeholder 11"/>
          <p:cNvSpPr>
            <a:spLocks noGrp="1"/>
          </p:cNvSpPr>
          <p:nvPr>
            <p:ph type="pic" sz="quarter" idx="10" hasCustomPrompt="1"/>
          </p:nvPr>
        </p:nvSpPr>
        <p:spPr>
          <a:xfrm>
            <a:off x="5719664" y="274320"/>
            <a:ext cx="2979168" cy="4120448"/>
          </a:xfrm>
          <a:solidFill>
            <a:schemeClr val="bg1">
              <a:lumMod val="95000"/>
            </a:schemeClr>
          </a:solidFill>
          <a:ln>
            <a:noFill/>
          </a:ln>
        </p:spPr>
        <p:txBody>
          <a:bodyPr anchor="ctr"/>
          <a:lstStyle>
            <a:lvl1pPr marL="0" indent="0" algn="ctr">
              <a:buNone/>
              <a:defRPr sz="1400" spc="0" baseline="0">
                <a:solidFill>
                  <a:schemeClr val="bg2">
                    <a:lumMod val="25000"/>
                  </a:schemeClr>
                </a:solidFill>
              </a:defRPr>
            </a:lvl1pPr>
          </a:lstStyle>
          <a:p>
            <a:r>
              <a:rPr lang="en-US" dirty="0"/>
              <a:t>Drag or insert image</a:t>
            </a:r>
            <a:br>
              <a:rPr lang="en-US" dirty="0"/>
            </a:br>
            <a:r>
              <a:rPr lang="en-US" dirty="0"/>
              <a:t>Use minimum height 1690 </a:t>
            </a:r>
            <a:r>
              <a:rPr lang="en-US" dirty="0" err="1"/>
              <a:t>px</a:t>
            </a:r>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Tree>
    <p:extLst>
      <p:ext uri="{BB962C8B-B14F-4D97-AF65-F5344CB8AC3E}">
        <p14:creationId xmlns:p14="http://schemas.microsoft.com/office/powerpoint/2010/main" val="646109888"/>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External_NI Product Focused with Image L">
    <p:spTree>
      <p:nvGrpSpPr>
        <p:cNvPr id="1" name=""/>
        <p:cNvGrpSpPr/>
        <p:nvPr/>
      </p:nvGrpSpPr>
      <p:grpSpPr>
        <a:xfrm>
          <a:off x="0" y="0"/>
          <a:ext cx="0" cy="0"/>
          <a:chOff x="0" y="0"/>
          <a:chExt cx="0" cy="0"/>
        </a:xfrm>
      </p:grpSpPr>
      <p:sp>
        <p:nvSpPr>
          <p:cNvPr id="6" name="Rectangle 5"/>
          <p:cNvSpPr/>
          <p:nvPr/>
        </p:nvSpPr>
        <p:spPr>
          <a:xfrm>
            <a:off x="0" y="0"/>
            <a:ext cx="9144000" cy="73152"/>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p>
        </p:txBody>
      </p:sp>
      <p:sp>
        <p:nvSpPr>
          <p:cNvPr id="4" name="Title Placeholder 1"/>
          <p:cNvSpPr>
            <a:spLocks noGrp="1"/>
          </p:cNvSpPr>
          <p:nvPr>
            <p:ph type="title" hasCustomPrompt="1"/>
          </p:nvPr>
        </p:nvSpPr>
        <p:spPr>
          <a:xfrm>
            <a:off x="3660774" y="292608"/>
            <a:ext cx="5029200" cy="429768"/>
          </a:xfrm>
          <a:prstGeom prst="rect">
            <a:avLst/>
          </a:prstGeom>
        </p:spPr>
        <p:txBody>
          <a:bodyPr vert="horz" lIns="0" tIns="45720" rIns="0" bIns="45720" rtlCol="0" anchor="ctr">
            <a:noAutofit/>
          </a:bodyPr>
          <a:lstStyle>
            <a:lvl1pPr>
              <a:defRPr>
                <a:solidFill>
                  <a:schemeClr val="bg2">
                    <a:lumMod val="25000"/>
                  </a:schemeClr>
                </a:solidFill>
              </a:defRPr>
            </a:lvl1pPr>
          </a:lstStyle>
          <a:p>
            <a:r>
              <a:rPr lang="en-US" dirty="0"/>
              <a:t>Product Focused Slide Heading</a:t>
            </a:r>
          </a:p>
        </p:txBody>
      </p:sp>
      <p:sp>
        <p:nvSpPr>
          <p:cNvPr id="5" name="Text Placeholder 2"/>
          <p:cNvSpPr>
            <a:spLocks noGrp="1"/>
          </p:cNvSpPr>
          <p:nvPr>
            <p:ph idx="1" hasCustomPrompt="1"/>
          </p:nvPr>
        </p:nvSpPr>
        <p:spPr>
          <a:xfrm>
            <a:off x="3660775" y="760655"/>
            <a:ext cx="5029200" cy="3905233"/>
          </a:xfrm>
          <a:prstGeom prst="rect">
            <a:avLst/>
          </a:prstGeom>
        </p:spPr>
        <p:txBody>
          <a:bodyPr vert="horz" lIns="0" tIns="45720" rIns="0" bIns="45720" rtlCol="0">
            <a:noAutofit/>
          </a:bodyPr>
          <a:lstStyle>
            <a:lvl1pPr>
              <a:lnSpc>
                <a:spcPct val="90000"/>
              </a:lnSpc>
              <a:defRPr lang="en-US" dirty="0" smtClean="0"/>
            </a:lvl1pPr>
          </a:lstStyle>
          <a:p>
            <a:pPr lvl="0"/>
            <a:r>
              <a:rPr lang="en-US" dirty="0"/>
              <a:t>Master text styles</a:t>
            </a:r>
          </a:p>
          <a:p>
            <a:pPr lvl="1"/>
            <a:r>
              <a:rPr lang="en-US" dirty="0"/>
              <a:t>Second level</a:t>
            </a:r>
          </a:p>
          <a:p>
            <a:pPr lvl="2"/>
            <a:r>
              <a:rPr lang="en-US" dirty="0"/>
              <a:t>Third level</a:t>
            </a:r>
          </a:p>
          <a:p>
            <a:pPr lvl="3"/>
            <a:r>
              <a:rPr lang="en-US" dirty="0"/>
              <a:t>Fourth level</a:t>
            </a:r>
          </a:p>
          <a:p>
            <a:pPr lvl="3"/>
            <a:endParaRPr lang="en-US" dirty="0"/>
          </a:p>
        </p:txBody>
      </p:sp>
      <p:sp>
        <p:nvSpPr>
          <p:cNvPr id="12" name="Picture Placeholder 11"/>
          <p:cNvSpPr>
            <a:spLocks noGrp="1"/>
          </p:cNvSpPr>
          <p:nvPr>
            <p:ph type="pic" sz="quarter" idx="10" hasCustomPrompt="1"/>
          </p:nvPr>
        </p:nvSpPr>
        <p:spPr>
          <a:xfrm>
            <a:off x="445168" y="302313"/>
            <a:ext cx="2983832" cy="4335000"/>
          </a:xfrm>
          <a:solidFill>
            <a:schemeClr val="bg1">
              <a:lumMod val="95000"/>
            </a:schemeClr>
          </a:solidFill>
          <a:ln>
            <a:noFill/>
          </a:ln>
        </p:spPr>
        <p:txBody>
          <a:bodyPr vert="horz" lIns="0" tIns="45717" rIns="0" bIns="45717" rtlCol="0" anchor="ctr">
            <a:noAutofit/>
          </a:bodyPr>
          <a:lstStyle>
            <a:lvl1pPr marL="285750" indent="-285750" algn="ctr">
              <a:buFont typeface="Arial" charset="0"/>
              <a:buNone/>
              <a:defRPr lang="en-US" sz="1400" spc="0" dirty="0" smtClean="0"/>
            </a:lvl1pPr>
          </a:lstStyle>
          <a:p>
            <a:pPr marL="0" lvl="0" indent="0" algn="ctr"/>
            <a:r>
              <a:rPr lang="en-US" dirty="0"/>
              <a:t>Drag or insert image</a:t>
            </a:r>
            <a:br>
              <a:rPr lang="en-US" dirty="0"/>
            </a:br>
            <a:r>
              <a:rPr lang="en-US" dirty="0"/>
              <a:t>Use minimum height 1690 </a:t>
            </a:r>
            <a:r>
              <a:rPr lang="en-US" dirty="0" err="1"/>
              <a:t>px</a:t>
            </a:r>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Tree>
    <p:extLst>
      <p:ext uri="{BB962C8B-B14F-4D97-AF65-F5344CB8AC3E}">
        <p14:creationId xmlns:p14="http://schemas.microsoft.com/office/powerpoint/2010/main" val="1213218457"/>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External_Image Top">
    <p:spTree>
      <p:nvGrpSpPr>
        <p:cNvPr id="1" name=""/>
        <p:cNvGrpSpPr/>
        <p:nvPr/>
      </p:nvGrpSpPr>
      <p:grpSpPr>
        <a:xfrm>
          <a:off x="0" y="0"/>
          <a:ext cx="0" cy="0"/>
          <a:chOff x="0" y="0"/>
          <a:chExt cx="0" cy="0"/>
        </a:xfrm>
      </p:grpSpPr>
      <p:sp>
        <p:nvSpPr>
          <p:cNvPr id="8" name="Rectangle 7"/>
          <p:cNvSpPr/>
          <p:nvPr/>
        </p:nvSpPr>
        <p:spPr>
          <a:xfrm>
            <a:off x="0" y="0"/>
            <a:ext cx="9144000" cy="73152"/>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p>
        </p:txBody>
      </p:sp>
      <p:sp>
        <p:nvSpPr>
          <p:cNvPr id="4" name="Title Placeholder 1"/>
          <p:cNvSpPr>
            <a:spLocks noGrp="1"/>
          </p:cNvSpPr>
          <p:nvPr>
            <p:ph type="title" hasCustomPrompt="1"/>
          </p:nvPr>
        </p:nvSpPr>
        <p:spPr>
          <a:xfrm>
            <a:off x="454025" y="2243836"/>
            <a:ext cx="8235949" cy="432068"/>
          </a:xfrm>
          <a:prstGeom prst="rect">
            <a:avLst/>
          </a:prstGeom>
        </p:spPr>
        <p:txBody>
          <a:bodyPr vert="horz" lIns="0" tIns="45720" rIns="0" bIns="45720" rtlCol="0" anchor="ctr">
            <a:noAutofit/>
          </a:bodyPr>
          <a:lstStyle/>
          <a:p>
            <a:r>
              <a:rPr lang="en-US" dirty="0"/>
              <a:t>Click to Edit Master Title Style</a:t>
            </a:r>
          </a:p>
        </p:txBody>
      </p:sp>
      <p:sp>
        <p:nvSpPr>
          <p:cNvPr id="5" name="Text Placeholder 2"/>
          <p:cNvSpPr>
            <a:spLocks noGrp="1" noChangeAspect="1"/>
          </p:cNvSpPr>
          <p:nvPr>
            <p:ph idx="1" hasCustomPrompt="1"/>
          </p:nvPr>
        </p:nvSpPr>
        <p:spPr>
          <a:xfrm>
            <a:off x="454024" y="2712974"/>
            <a:ext cx="8235951" cy="1554654"/>
          </a:xfrm>
          <a:prstGeom prst="rect">
            <a:avLst/>
          </a:prstGeom>
        </p:spPr>
        <p:txBody>
          <a:bodyPr vert="horz" lIns="0" tIns="45720" rIns="0" bIns="45720" rtlCol="0">
            <a:noAutofit/>
          </a:bodyPr>
          <a:lstStyle>
            <a:lvl1pPr>
              <a:defRPr lang="en-US" dirty="0" smtClean="0"/>
            </a:lvl1pPr>
            <a:lvl2pPr>
              <a:defRPr lang="en-US" dirty="0" smtClean="0"/>
            </a:lvl2pPr>
            <a:lvl3pPr>
              <a:defRPr lang="en-US" dirty="0" smtClean="0"/>
            </a:lvl3pPr>
            <a:lvl4pPr>
              <a:defRPr lang="en-US" dirty="0" smtClean="0"/>
            </a:lvl4pPr>
          </a:lstStyle>
          <a:p>
            <a:pPr lvl="0">
              <a:lnSpc>
                <a:spcPct val="90000"/>
              </a:lnSpc>
            </a:pPr>
            <a:r>
              <a:rPr lang="en-US" dirty="0"/>
              <a:t>Master text styles</a:t>
            </a:r>
          </a:p>
          <a:p>
            <a:pPr lvl="1"/>
            <a:r>
              <a:rPr lang="en-US" dirty="0"/>
              <a:t>Second level</a:t>
            </a:r>
          </a:p>
          <a:p>
            <a:pPr lvl="2"/>
            <a:r>
              <a:rPr lang="en-US" dirty="0"/>
              <a:t>Third level</a:t>
            </a:r>
          </a:p>
          <a:p>
            <a:pPr lvl="3"/>
            <a:r>
              <a:rPr lang="en-US" dirty="0"/>
              <a:t>Fourth level</a:t>
            </a:r>
          </a:p>
          <a:p>
            <a:pPr lvl="3"/>
            <a:endParaRPr lang="en-US" dirty="0"/>
          </a:p>
        </p:txBody>
      </p:sp>
      <p:sp>
        <p:nvSpPr>
          <p:cNvPr id="7" name="Picture Placeholder 6"/>
          <p:cNvSpPr>
            <a:spLocks noGrp="1"/>
          </p:cNvSpPr>
          <p:nvPr>
            <p:ph type="pic" sz="quarter" idx="10" hasCustomPrompt="1"/>
          </p:nvPr>
        </p:nvSpPr>
        <p:spPr>
          <a:xfrm>
            <a:off x="0" y="73152"/>
            <a:ext cx="9144000" cy="2070100"/>
          </a:xfrm>
          <a:solidFill>
            <a:schemeClr val="bg1">
              <a:lumMod val="95000"/>
            </a:schemeClr>
          </a:solidFill>
          <a:ln>
            <a:noFill/>
          </a:ln>
        </p:spPr>
        <p:txBody>
          <a:bodyPr vert="horz" lIns="0" tIns="45717" rIns="0" bIns="45717" rtlCol="0" anchor="ctr">
            <a:noAutofit/>
          </a:bodyPr>
          <a:lstStyle>
            <a:lvl1pPr marL="182880" indent="-182880" algn="ctr">
              <a:buFontTx/>
              <a:buNone/>
              <a:defRPr lang="en-US" sz="1400" spc="0" dirty="0"/>
            </a:lvl1pPr>
          </a:lstStyle>
          <a:p>
            <a:pPr marL="0" lvl="0" indent="0" algn="ctr">
              <a:buNone/>
            </a:pPr>
            <a:r>
              <a:rPr lang="en-US" dirty="0"/>
              <a:t>Drag or insert image here. Use minimum width 1500 </a:t>
            </a:r>
            <a:r>
              <a:rPr lang="en-US" dirty="0" err="1"/>
              <a:t>px</a:t>
            </a:r>
            <a:endParaRPr lang="en-US"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Tree>
    <p:extLst>
      <p:ext uri="{BB962C8B-B14F-4D97-AF65-F5344CB8AC3E}">
        <p14:creationId xmlns:p14="http://schemas.microsoft.com/office/powerpoint/2010/main" val="392863382"/>
      </p:ext>
    </p:extLst>
  </p:cSld>
  <p:clrMapOvr>
    <a:masterClrMapping/>
  </p:clrMapOvr>
  <p:extLst mod="1">
    <p:ext uri="{DCECCB84-F9BA-43D5-87BE-67443E8EF086}">
      <p15:sldGuideLst xmlns:p15="http://schemas.microsoft.com/office/powerpoint/2012/main">
        <p15:guide id="1" orient="horz" pos="1609">
          <p15:clr>
            <a:srgbClr val="FBAE40"/>
          </p15:clr>
        </p15:guide>
        <p15:guide id="2" orient="horz" pos="185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External_Image Top_white logo">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1"/>
            <a:ext cx="9144000" cy="2077988"/>
          </a:xfrm>
          <a:solidFill>
            <a:schemeClr val="bg1">
              <a:lumMod val="95000"/>
            </a:schemeClr>
          </a:solidFill>
          <a:ln>
            <a:noFill/>
          </a:ln>
        </p:spPr>
        <p:txBody>
          <a:bodyPr vert="horz" lIns="0" tIns="45717" rIns="0" bIns="45717" rtlCol="0" anchor="ctr">
            <a:noAutofit/>
          </a:bodyPr>
          <a:lstStyle>
            <a:lvl1pPr marL="182880" indent="-182880" algn="ctr">
              <a:buNone/>
              <a:defRPr lang="en-US" sz="1400" spc="0" dirty="0"/>
            </a:lvl1pPr>
          </a:lstStyle>
          <a:p>
            <a:pPr marL="0" lvl="0" indent="0" algn="ctr"/>
            <a:r>
              <a:rPr lang="en-US" dirty="0"/>
              <a:t>Drag or insert image</a:t>
            </a:r>
          </a:p>
        </p:txBody>
      </p:sp>
      <p:sp>
        <p:nvSpPr>
          <p:cNvPr id="6" name="Rectangle 5"/>
          <p:cNvSpPr/>
          <p:nvPr/>
        </p:nvSpPr>
        <p:spPr>
          <a:xfrm>
            <a:off x="0" y="2077989"/>
            <a:ext cx="9144000" cy="3065512"/>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p>
        </p:txBody>
      </p:sp>
      <p:sp>
        <p:nvSpPr>
          <p:cNvPr id="4" name="Title Placeholder 1"/>
          <p:cNvSpPr>
            <a:spLocks noGrp="1"/>
          </p:cNvSpPr>
          <p:nvPr>
            <p:ph type="title" hasCustomPrompt="1"/>
          </p:nvPr>
        </p:nvSpPr>
        <p:spPr>
          <a:xfrm>
            <a:off x="454025" y="2235493"/>
            <a:ext cx="8235949" cy="432068"/>
          </a:xfrm>
          <a:prstGeom prst="rect">
            <a:avLst/>
          </a:prstGeom>
        </p:spPr>
        <p:txBody>
          <a:bodyPr vert="horz" lIns="0" tIns="45720" rIns="0" bIns="45720" rtlCol="0" anchor="ctr">
            <a:noAutofit/>
          </a:bodyPr>
          <a:lstStyle>
            <a:lvl1pPr>
              <a:defRPr baseline="0">
                <a:solidFill>
                  <a:schemeClr val="bg1"/>
                </a:solidFill>
              </a:defRPr>
            </a:lvl1pPr>
          </a:lstStyle>
          <a:p>
            <a:r>
              <a:rPr lang="en-US" dirty="0"/>
              <a:t>Click to Edit Master Title Style</a:t>
            </a:r>
          </a:p>
        </p:txBody>
      </p:sp>
      <p:sp>
        <p:nvSpPr>
          <p:cNvPr id="5" name="Text Placeholder 2"/>
          <p:cNvSpPr>
            <a:spLocks noGrp="1" noChangeAspect="1"/>
          </p:cNvSpPr>
          <p:nvPr>
            <p:ph idx="1" hasCustomPrompt="1"/>
          </p:nvPr>
        </p:nvSpPr>
        <p:spPr>
          <a:xfrm>
            <a:off x="454024" y="2710982"/>
            <a:ext cx="8235951" cy="1926332"/>
          </a:xfrm>
          <a:prstGeom prst="rect">
            <a:avLst/>
          </a:prstGeom>
        </p:spPr>
        <p:txBody>
          <a:bodyPr vert="horz" lIns="0" tIns="45720" rIns="0" bIns="45720" rtlCol="0">
            <a:noAutofit/>
          </a:bodyPr>
          <a:lstStyle>
            <a:lvl1pPr>
              <a:lnSpc>
                <a:spcPct val="90000"/>
              </a:lnSpc>
              <a:buClr>
                <a:schemeClr val="bg1"/>
              </a:buClr>
              <a:buSzPct val="90000"/>
              <a:defRPr lang="en-US" dirty="0" smtClean="0">
                <a:solidFill>
                  <a:schemeClr val="bg1"/>
                </a:solidFill>
              </a:defRPr>
            </a:lvl1pPr>
            <a:lvl2pPr>
              <a:buClr>
                <a:schemeClr val="bg1"/>
              </a:buClr>
              <a:buSzPct val="90000"/>
              <a:defRPr lang="en-US" dirty="0" smtClean="0">
                <a:solidFill>
                  <a:schemeClr val="bg1"/>
                </a:solidFill>
              </a:defRPr>
            </a:lvl2pPr>
            <a:lvl3pPr>
              <a:buClr>
                <a:schemeClr val="bg1"/>
              </a:buClr>
              <a:buSzPct val="90000"/>
              <a:defRPr lang="en-US" dirty="0" smtClean="0">
                <a:solidFill>
                  <a:schemeClr val="bg1"/>
                </a:solidFill>
              </a:defRPr>
            </a:lvl3pPr>
            <a:lvl4pPr>
              <a:buClr>
                <a:schemeClr val="bg1"/>
              </a:buClr>
              <a:buSzPct val="90000"/>
              <a:defRPr lang="en-US" dirty="0" smtClean="0">
                <a:solidFill>
                  <a:schemeClr val="bg1"/>
                </a:solidFill>
              </a:defRPr>
            </a:lvl4pPr>
            <a:lvl5pPr>
              <a:buClr>
                <a:schemeClr val="bg1"/>
              </a:buClr>
              <a:buSzPct val="90000"/>
              <a:defRPr lang="en-US" dirty="0">
                <a:solidFill>
                  <a:schemeClr val="bg1"/>
                </a:solidFill>
              </a:defRPr>
            </a:lvl5pPr>
          </a:lstStyle>
          <a:p>
            <a:pPr lvl="0">
              <a:lnSpc>
                <a:spcPct val="90000"/>
              </a:lnSpc>
            </a:pPr>
            <a:r>
              <a:rPr lang="en-US" dirty="0"/>
              <a:t>Master text styles</a:t>
            </a:r>
          </a:p>
          <a:p>
            <a:pPr lvl="1"/>
            <a:r>
              <a:rPr lang="en-US" dirty="0"/>
              <a:t>Second level</a:t>
            </a:r>
          </a:p>
          <a:p>
            <a:pPr lvl="2"/>
            <a:r>
              <a:rPr lang="en-US" dirty="0"/>
              <a:t>Third level</a:t>
            </a:r>
          </a:p>
          <a:p>
            <a:pPr lvl="3"/>
            <a:r>
              <a:rPr lang="en-US" dirty="0"/>
              <a:t>Fourth level</a:t>
            </a:r>
          </a:p>
          <a:p>
            <a:pPr lvl="3"/>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74" y="4743451"/>
            <a:ext cx="1064167" cy="257856"/>
          </a:xfrm>
          <a:prstGeom prst="rect">
            <a:avLst/>
          </a:prstGeom>
        </p:spPr>
      </p:pic>
    </p:spTree>
    <p:extLst>
      <p:ext uri="{BB962C8B-B14F-4D97-AF65-F5344CB8AC3E}">
        <p14:creationId xmlns:p14="http://schemas.microsoft.com/office/powerpoint/2010/main" val="667274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External_Quote Slide">
    <p:spTree>
      <p:nvGrpSpPr>
        <p:cNvPr id="1" name=""/>
        <p:cNvGrpSpPr/>
        <p:nvPr/>
      </p:nvGrpSpPr>
      <p:grpSpPr>
        <a:xfrm>
          <a:off x="0" y="0"/>
          <a:ext cx="0" cy="0"/>
          <a:chOff x="0" y="0"/>
          <a:chExt cx="0" cy="0"/>
        </a:xfrm>
      </p:grpSpPr>
      <p:sp>
        <p:nvSpPr>
          <p:cNvPr id="6" name="Rectangle 5"/>
          <p:cNvSpPr/>
          <p:nvPr/>
        </p:nvSpPr>
        <p:spPr>
          <a:xfrm>
            <a:off x="0" y="3020292"/>
            <a:ext cx="9144000" cy="2123208"/>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p>
        </p:txBody>
      </p:sp>
      <p:sp>
        <p:nvSpPr>
          <p:cNvPr id="7" name="Picture Placeholder 6"/>
          <p:cNvSpPr>
            <a:spLocks noGrp="1"/>
          </p:cNvSpPr>
          <p:nvPr>
            <p:ph type="pic" sz="quarter" idx="10" hasCustomPrompt="1"/>
          </p:nvPr>
        </p:nvSpPr>
        <p:spPr>
          <a:xfrm>
            <a:off x="0" y="1"/>
            <a:ext cx="9144000" cy="3020290"/>
          </a:xfrm>
          <a:solidFill>
            <a:schemeClr val="bg1">
              <a:lumMod val="95000"/>
            </a:schemeClr>
          </a:solidFill>
          <a:ln>
            <a:noFill/>
          </a:ln>
        </p:spPr>
        <p:txBody>
          <a:bodyPr vert="horz" lIns="0" tIns="45717" rIns="0" bIns="45717" rtlCol="0" anchor="ctr">
            <a:noAutofit/>
          </a:bodyPr>
          <a:lstStyle>
            <a:lvl1pPr marL="182880" indent="-182880" algn="ctr">
              <a:buFontTx/>
              <a:buNone/>
              <a:defRPr lang="en-US" sz="1400" spc="0" dirty="0"/>
            </a:lvl1pPr>
          </a:lstStyle>
          <a:p>
            <a:pPr marL="0" lvl="0" indent="0" algn="ctr">
              <a:buNone/>
            </a:pPr>
            <a:r>
              <a:rPr lang="en-US" dirty="0"/>
              <a:t>Drag or place image for supporting quote</a:t>
            </a:r>
          </a:p>
        </p:txBody>
      </p:sp>
      <p:sp>
        <p:nvSpPr>
          <p:cNvPr id="5" name="Text Placeholder 2"/>
          <p:cNvSpPr>
            <a:spLocks noGrp="1" noChangeAspect="1"/>
          </p:cNvSpPr>
          <p:nvPr>
            <p:ph idx="1" hasCustomPrompt="1"/>
          </p:nvPr>
        </p:nvSpPr>
        <p:spPr>
          <a:xfrm>
            <a:off x="454024" y="3246120"/>
            <a:ext cx="8235951" cy="1274618"/>
          </a:xfrm>
          <a:prstGeom prst="rect">
            <a:avLst/>
          </a:prstGeom>
        </p:spPr>
        <p:txBody>
          <a:bodyPr vert="horz" lIns="0" tIns="45720" rIns="0" bIns="45720" rtlCol="0">
            <a:noAutofit/>
          </a:bodyPr>
          <a:lstStyle>
            <a:lvl1pPr marL="0" indent="0" algn="ctr">
              <a:lnSpc>
                <a:spcPct val="100000"/>
              </a:lnSpc>
              <a:buFont typeface="Arial" charset="0"/>
              <a:buNone/>
              <a:defRPr sz="1400">
                <a:solidFill>
                  <a:schemeClr val="bg1"/>
                </a:solidFill>
              </a:defRPr>
            </a:lvl1pPr>
            <a:lvl2pPr marL="457200" indent="0">
              <a:buFont typeface="Arial" charset="0"/>
              <a:buNone/>
              <a:defRPr>
                <a:solidFill>
                  <a:schemeClr val="bg1">
                    <a:lumMod val="95000"/>
                  </a:schemeClr>
                </a:solidFill>
              </a:defRPr>
            </a:lvl2pPr>
            <a:lvl3pPr marL="914400" indent="0">
              <a:buFont typeface="Arial" charset="0"/>
              <a:buNone/>
              <a:defRPr>
                <a:solidFill>
                  <a:schemeClr val="bg1">
                    <a:lumMod val="95000"/>
                  </a:schemeClr>
                </a:solidFill>
              </a:defRPr>
            </a:lvl3pPr>
            <a:lvl4pPr marL="1371600" indent="0">
              <a:buFont typeface="Arial" charset="0"/>
              <a:buNone/>
              <a:defRPr>
                <a:solidFill>
                  <a:schemeClr val="bg1">
                    <a:lumMod val="95000"/>
                  </a:schemeClr>
                </a:solidFill>
              </a:defRPr>
            </a:lvl4pPr>
            <a:lvl5pPr marL="1828800" indent="0">
              <a:buFont typeface="Arial" charset="0"/>
              <a:buNone/>
              <a:defRPr>
                <a:solidFill>
                  <a:schemeClr val="bg1">
                    <a:lumMod val="95000"/>
                  </a:schemeClr>
                </a:solidFill>
              </a:defRPr>
            </a:lvl5pPr>
          </a:lstStyle>
          <a:p>
            <a:pPr algn="ctr">
              <a:defRPr/>
            </a:pPr>
            <a:r>
              <a:rPr lang="en-US" dirty="0">
                <a:solidFill>
                  <a:schemeClr val="bg1"/>
                </a:solidFill>
              </a:rPr>
              <a:t>“Place Quote Here”</a:t>
            </a:r>
          </a:p>
        </p:txBody>
      </p:sp>
      <p:sp>
        <p:nvSpPr>
          <p:cNvPr id="8" name="Text Placeholder 7"/>
          <p:cNvSpPr>
            <a:spLocks noGrp="1"/>
          </p:cNvSpPr>
          <p:nvPr>
            <p:ph type="body" sz="quarter" idx="12" hasCustomPrompt="1"/>
          </p:nvPr>
        </p:nvSpPr>
        <p:spPr>
          <a:xfrm>
            <a:off x="3237300" y="3591329"/>
            <a:ext cx="2781300" cy="250923"/>
          </a:xfrm>
        </p:spPr>
        <p:txBody>
          <a:bodyPr anchor="ctr"/>
          <a:lstStyle>
            <a:lvl1pPr marL="0" marR="0" indent="0" algn="ctr" defTabSz="457200" rtl="0" eaLnBrk="1" fontAlgn="auto" latinLnBrk="0" hangingPunct="1">
              <a:lnSpc>
                <a:spcPct val="90000"/>
              </a:lnSpc>
              <a:spcBef>
                <a:spcPts val="1000"/>
              </a:spcBef>
              <a:spcAft>
                <a:spcPts val="0"/>
              </a:spcAft>
              <a:buClr>
                <a:schemeClr val="bg2">
                  <a:lumMod val="50000"/>
                </a:schemeClr>
              </a:buClr>
              <a:buSzPct val="90000"/>
              <a:buFontTx/>
              <a:buNone/>
              <a:tabLst>
                <a:tab pos="182880" algn="l"/>
              </a:tabLst>
              <a:defRPr sz="12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457200" rtl="0" eaLnBrk="1" fontAlgn="auto" latinLnBrk="0" hangingPunct="1">
              <a:lnSpc>
                <a:spcPct val="90000"/>
              </a:lnSpc>
              <a:spcBef>
                <a:spcPts val="1000"/>
              </a:spcBef>
              <a:spcAft>
                <a:spcPts val="0"/>
              </a:spcAft>
              <a:buClr>
                <a:schemeClr val="bg2">
                  <a:lumMod val="50000"/>
                </a:schemeClr>
              </a:buClr>
              <a:buSzPct val="90000"/>
              <a:buFontTx/>
              <a:buNone/>
              <a:tabLst>
                <a:tab pos="182880" algn="l"/>
              </a:tabLst>
              <a:defRPr/>
            </a:pPr>
            <a:r>
              <a:rPr lang="en-US" dirty="0"/>
              <a:t>–First and Last Name, Title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74" y="4743451"/>
            <a:ext cx="1064167" cy="257856"/>
          </a:xfrm>
          <a:prstGeom prst="rect">
            <a:avLst/>
          </a:prstGeom>
        </p:spPr>
      </p:pic>
      <p:sp>
        <p:nvSpPr>
          <p:cNvPr id="11" name="Footer Placeholder 3"/>
          <p:cNvSpPr txBox="1">
            <a:spLocks/>
          </p:cNvSpPr>
          <p:nvPr/>
        </p:nvSpPr>
        <p:spPr>
          <a:xfrm>
            <a:off x="7194833" y="4794504"/>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r>
              <a:rPr lang="en-US" sz="1000" dirty="0" err="1">
                <a:solidFill>
                  <a:schemeClr val="bg1"/>
                </a:solidFill>
              </a:rPr>
              <a:t>ni.com</a:t>
            </a:r>
            <a:endParaRPr lang="en-US" sz="1000" dirty="0">
              <a:solidFill>
                <a:schemeClr val="bg1"/>
              </a:solidFill>
            </a:endParaRPr>
          </a:p>
        </p:txBody>
      </p:sp>
    </p:spTree>
    <p:extLst>
      <p:ext uri="{BB962C8B-B14F-4D97-AF65-F5344CB8AC3E}">
        <p14:creationId xmlns:p14="http://schemas.microsoft.com/office/powerpoint/2010/main" val="2109242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External_Divider Slide">
    <p:spTree>
      <p:nvGrpSpPr>
        <p:cNvPr id="1" name=""/>
        <p:cNvGrpSpPr/>
        <p:nvPr/>
      </p:nvGrpSpPr>
      <p:grpSpPr>
        <a:xfrm>
          <a:off x="0" y="0"/>
          <a:ext cx="0" cy="0"/>
          <a:chOff x="0" y="0"/>
          <a:chExt cx="0" cy="0"/>
        </a:xfrm>
      </p:grpSpPr>
      <p:sp>
        <p:nvSpPr>
          <p:cNvPr id="6" name="Rectangle 5"/>
          <p:cNvSpPr/>
          <p:nvPr/>
        </p:nvSpPr>
        <p:spPr>
          <a:xfrm>
            <a:off x="0" y="0"/>
            <a:ext cx="9152994" cy="5143500"/>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0" y="2074863"/>
            <a:ext cx="9153525" cy="831850"/>
          </a:xfrm>
        </p:spPr>
        <p:txBody>
          <a:bodyPr anchor="ctr"/>
          <a:lstStyle>
            <a:lvl1pPr marL="0" marR="0" indent="0" algn="ctr" defTabSz="914400" rtl="0" eaLnBrk="1" fontAlgn="auto" latinLnBrk="0" hangingPunct="1">
              <a:lnSpc>
                <a:spcPct val="90000"/>
              </a:lnSpc>
              <a:spcBef>
                <a:spcPts val="1000"/>
              </a:spcBef>
              <a:spcAft>
                <a:spcPts val="0"/>
              </a:spcAft>
              <a:buClr>
                <a:schemeClr val="bg2">
                  <a:lumMod val="50000"/>
                </a:schemeClr>
              </a:buClr>
              <a:buSzPct val="90000"/>
              <a:buFontTx/>
              <a:buNone/>
              <a:tabLst>
                <a:tab pos="182880" algn="l"/>
              </a:tabLst>
              <a:defRPr sz="2400">
                <a:solidFill>
                  <a:schemeClr val="bg1"/>
                </a:solidFill>
              </a:defRPr>
            </a:lvl1pPr>
            <a:lvl2pPr algn="ctr">
              <a:defRPr>
                <a:solidFill>
                  <a:schemeClr val="bg1">
                    <a:lumMod val="95000"/>
                  </a:schemeClr>
                </a:solidFill>
              </a:defRPr>
            </a:lvl2pPr>
            <a:lvl3pPr algn="ctr">
              <a:defRPr>
                <a:solidFill>
                  <a:schemeClr val="bg1">
                    <a:lumMod val="95000"/>
                  </a:schemeClr>
                </a:solidFill>
              </a:defRPr>
            </a:lvl3pPr>
            <a:lvl4pPr algn="ctr">
              <a:defRPr>
                <a:solidFill>
                  <a:schemeClr val="bg1">
                    <a:lumMod val="95000"/>
                  </a:schemeClr>
                </a:solidFill>
              </a:defRPr>
            </a:lvl4pPr>
            <a:lvl5pPr algn="ctr">
              <a:defRPr>
                <a:solidFill>
                  <a:schemeClr val="bg1">
                    <a:lumMod val="95000"/>
                  </a:schemeClr>
                </a:solidFill>
              </a:defRPr>
            </a:lvl5pPr>
          </a:lstStyle>
          <a:p>
            <a:pPr marL="0" marR="0" lvl="0" indent="0" algn="ctr" defTabSz="914400" rtl="0" eaLnBrk="1" fontAlgn="auto" latinLnBrk="0" hangingPunct="1">
              <a:lnSpc>
                <a:spcPct val="90000"/>
              </a:lnSpc>
              <a:spcBef>
                <a:spcPts val="1000"/>
              </a:spcBef>
              <a:spcAft>
                <a:spcPts val="0"/>
              </a:spcAft>
              <a:buClr>
                <a:schemeClr val="bg2">
                  <a:lumMod val="50000"/>
                </a:schemeClr>
              </a:buClr>
              <a:buSzPct val="90000"/>
              <a:buFontTx/>
              <a:buNone/>
              <a:tabLst>
                <a:tab pos="182880" algn="l"/>
              </a:tabLst>
              <a:defRPr/>
            </a:pPr>
            <a:r>
              <a:rPr lang="en-US" dirty="0"/>
              <a:t>Topic Divider</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74" y="4743451"/>
            <a:ext cx="1064167" cy="257856"/>
          </a:xfrm>
          <a:prstGeom prst="rect">
            <a:avLst/>
          </a:prstGeom>
        </p:spPr>
      </p:pic>
      <p:sp>
        <p:nvSpPr>
          <p:cNvPr id="7" name="Footer Placeholder 3"/>
          <p:cNvSpPr txBox="1">
            <a:spLocks/>
          </p:cNvSpPr>
          <p:nvPr/>
        </p:nvSpPr>
        <p:spPr>
          <a:xfrm>
            <a:off x="7194833" y="4794504"/>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r>
              <a:rPr lang="en-US" sz="1000" dirty="0" err="1">
                <a:solidFill>
                  <a:schemeClr val="bg1"/>
                </a:solidFill>
              </a:rPr>
              <a:t>ni.com</a:t>
            </a:r>
            <a:endParaRPr lang="en-US" sz="1000" dirty="0">
              <a:solidFill>
                <a:schemeClr val="bg1"/>
              </a:solidFill>
            </a:endParaRPr>
          </a:p>
        </p:txBody>
      </p:sp>
    </p:spTree>
    <p:extLst>
      <p:ext uri="{BB962C8B-B14F-4D97-AF65-F5344CB8AC3E}">
        <p14:creationId xmlns:p14="http://schemas.microsoft.com/office/powerpoint/2010/main" val="989607142"/>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External_Resource Link">
    <p:spTree>
      <p:nvGrpSpPr>
        <p:cNvPr id="1" name=""/>
        <p:cNvGrpSpPr/>
        <p:nvPr/>
      </p:nvGrpSpPr>
      <p:grpSpPr>
        <a:xfrm>
          <a:off x="0" y="0"/>
          <a:ext cx="0" cy="0"/>
          <a:chOff x="0" y="0"/>
          <a:chExt cx="0" cy="0"/>
        </a:xfrm>
      </p:grpSpPr>
      <p:sp>
        <p:nvSpPr>
          <p:cNvPr id="6" name="Rectangle 5"/>
          <p:cNvSpPr/>
          <p:nvPr/>
        </p:nvSpPr>
        <p:spPr>
          <a:xfrm>
            <a:off x="0" y="0"/>
            <a:ext cx="9152994" cy="5143500"/>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0" y="2074863"/>
            <a:ext cx="9153525" cy="831850"/>
          </a:xfrm>
        </p:spPr>
        <p:txBody>
          <a:bodyPr anchor="ctr"/>
          <a:lstStyle>
            <a:lvl1pPr marL="0" indent="0" algn="ctr">
              <a:buFontTx/>
              <a:buNone/>
              <a:defRPr sz="2400">
                <a:solidFill>
                  <a:schemeClr val="bg1"/>
                </a:solidFill>
              </a:defRPr>
            </a:lvl1pPr>
            <a:lvl2pPr algn="ctr">
              <a:defRPr>
                <a:solidFill>
                  <a:schemeClr val="bg1">
                    <a:lumMod val="95000"/>
                  </a:schemeClr>
                </a:solidFill>
              </a:defRPr>
            </a:lvl2pPr>
            <a:lvl3pPr algn="ctr">
              <a:defRPr>
                <a:solidFill>
                  <a:schemeClr val="bg1">
                    <a:lumMod val="95000"/>
                  </a:schemeClr>
                </a:solidFill>
              </a:defRPr>
            </a:lvl3pPr>
            <a:lvl4pPr algn="ctr">
              <a:defRPr>
                <a:solidFill>
                  <a:schemeClr val="bg1">
                    <a:lumMod val="95000"/>
                  </a:schemeClr>
                </a:solidFill>
              </a:defRPr>
            </a:lvl4pPr>
            <a:lvl5pPr algn="ctr">
              <a:defRPr>
                <a:solidFill>
                  <a:schemeClr val="bg1">
                    <a:lumMod val="95000"/>
                  </a:schemeClr>
                </a:solidFill>
              </a:defRPr>
            </a:lvl5pPr>
          </a:lstStyle>
          <a:p>
            <a:pPr lvl="0"/>
            <a:r>
              <a:rPr lang="en-US" dirty="0"/>
              <a:t>Resource Link</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74" y="4743451"/>
            <a:ext cx="1064167" cy="257856"/>
          </a:xfrm>
          <a:prstGeom prst="rect">
            <a:avLst/>
          </a:prstGeom>
        </p:spPr>
      </p:pic>
      <p:sp>
        <p:nvSpPr>
          <p:cNvPr id="7" name="Footer Placeholder 3"/>
          <p:cNvSpPr txBox="1">
            <a:spLocks/>
          </p:cNvSpPr>
          <p:nvPr/>
        </p:nvSpPr>
        <p:spPr>
          <a:xfrm>
            <a:off x="7194833" y="4794504"/>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r>
              <a:rPr lang="en-US" sz="1000" dirty="0" err="1">
                <a:solidFill>
                  <a:schemeClr val="bg1"/>
                </a:solidFill>
              </a:rPr>
              <a:t>ni.com</a:t>
            </a:r>
            <a:endParaRPr lang="en-US" sz="1000" dirty="0">
              <a:solidFill>
                <a:schemeClr val="bg1"/>
              </a:solidFill>
            </a:endParaRPr>
          </a:p>
        </p:txBody>
      </p:sp>
    </p:spTree>
    <p:extLst>
      <p:ext uri="{BB962C8B-B14F-4D97-AF65-F5344CB8AC3E}">
        <p14:creationId xmlns:p14="http://schemas.microsoft.com/office/powerpoint/2010/main" val="1265641460"/>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Intro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userDrawn="1"/>
        </p:nvSpPr>
        <p:spPr>
          <a:xfrm>
            <a:off x="350489" y="4748213"/>
            <a:ext cx="2618024" cy="230832"/>
          </a:xfrm>
          <a:prstGeom prst="rect">
            <a:avLst/>
          </a:prstGeom>
          <a:noFill/>
        </p:spPr>
        <p:txBody>
          <a:bodyPr wrap="none" rtlCol="0">
            <a:spAutoFit/>
          </a:bodyPr>
          <a:lstStyle/>
          <a:p>
            <a:pPr marL="0" marR="0" indent="0" algn="l" defTabSz="342881" rtl="0" eaLnBrk="1" fontAlgn="auto" latinLnBrk="0" hangingPunct="1">
              <a:lnSpc>
                <a:spcPct val="100000"/>
              </a:lnSpc>
              <a:spcBef>
                <a:spcPts val="0"/>
              </a:spcBef>
              <a:spcAft>
                <a:spcPts val="0"/>
              </a:spcAft>
              <a:buClrTx/>
              <a:buSzTx/>
              <a:buFontTx/>
              <a:buNone/>
              <a:tabLst/>
              <a:defRPr/>
            </a:pPr>
            <a:r>
              <a:rPr lang="en-US" sz="900" dirty="0" err="1"/>
              <a:t>ni.com</a:t>
            </a:r>
            <a:r>
              <a:rPr lang="en-US" sz="900" dirty="0"/>
              <a:t>  |  </a:t>
            </a:r>
            <a:r>
              <a:rPr lang="en-US" sz="900" b="0" dirty="0">
                <a:solidFill>
                  <a:schemeClr val="tx1"/>
                </a:solidFill>
                <a:latin typeface="+mn-lt"/>
              </a:rPr>
              <a:t>NI</a:t>
            </a:r>
            <a:r>
              <a:rPr lang="en-US" sz="900" b="0" baseline="0" dirty="0">
                <a:solidFill>
                  <a:schemeClr val="tx1"/>
                </a:solidFill>
                <a:latin typeface="+mn-lt"/>
              </a:rPr>
              <a:t> </a:t>
            </a:r>
            <a:r>
              <a:rPr lang="en-US" sz="900" b="0" dirty="0">
                <a:solidFill>
                  <a:schemeClr val="tx1"/>
                </a:solidFill>
                <a:latin typeface="+mn-lt"/>
              </a:rPr>
              <a:t>CONFIDENTIAL  </a:t>
            </a:r>
            <a:r>
              <a:rPr lang="en-US" sz="900" dirty="0"/>
              <a:t>|  </a:t>
            </a:r>
            <a:r>
              <a:rPr lang="en-US" sz="900" b="0" dirty="0">
                <a:solidFill>
                  <a:schemeClr val="tx1"/>
                </a:solidFill>
                <a:latin typeface="+mn-lt"/>
              </a:rPr>
              <a:t>Employee Only</a:t>
            </a:r>
          </a:p>
        </p:txBody>
      </p:sp>
    </p:spTree>
    <p:extLst>
      <p:ext uri="{BB962C8B-B14F-4D97-AF65-F5344CB8AC3E}">
        <p14:creationId xmlns:p14="http://schemas.microsoft.com/office/powerpoint/2010/main" val="2323721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External_Title Slid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1"/>
            <a:ext cx="9152994" cy="3281629"/>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p>
        </p:txBody>
      </p:sp>
      <p:sp>
        <p:nvSpPr>
          <p:cNvPr id="2" name="Title 1"/>
          <p:cNvSpPr>
            <a:spLocks noGrp="1"/>
          </p:cNvSpPr>
          <p:nvPr>
            <p:ph type="ctrTitle" hasCustomPrompt="1"/>
          </p:nvPr>
        </p:nvSpPr>
        <p:spPr>
          <a:xfrm>
            <a:off x="454025" y="841375"/>
            <a:ext cx="8235949" cy="1790700"/>
          </a:xfrm>
        </p:spPr>
        <p:txBody>
          <a:bodyPr anchor="b"/>
          <a:lstStyle>
            <a:lvl1pPr algn="ctr">
              <a:defRPr sz="2800" baseline="0">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454025" y="2632075"/>
            <a:ext cx="8235950" cy="568325"/>
          </a:xfrm>
        </p:spPr>
        <p:txBody>
          <a:bodyPr/>
          <a:lstStyle>
            <a:lvl1pPr marL="0" marR="0" indent="0" algn="ctr" defTabSz="914400" rtl="0" eaLnBrk="1" fontAlgn="auto" latinLnBrk="0" hangingPunct="1">
              <a:lnSpc>
                <a:spcPts val="1600"/>
              </a:lnSpc>
              <a:spcBef>
                <a:spcPts val="1000"/>
              </a:spcBef>
              <a:spcAft>
                <a:spcPts val="0"/>
              </a:spcAft>
              <a:buClrTx/>
              <a:buSzTx/>
              <a:buFont typeface="Arial"/>
              <a:buNone/>
              <a:tabLst/>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7" name="Text Placeholder 16"/>
          <p:cNvSpPr>
            <a:spLocks noGrp="1"/>
          </p:cNvSpPr>
          <p:nvPr>
            <p:ph type="body" sz="quarter" idx="12" hasCustomPrompt="1"/>
          </p:nvPr>
        </p:nvSpPr>
        <p:spPr>
          <a:xfrm>
            <a:off x="454025" y="3473449"/>
            <a:ext cx="8235950" cy="311151"/>
          </a:xfrm>
        </p:spPr>
        <p:txBody>
          <a:bodyPr/>
          <a:lstStyle>
            <a:lvl1pPr marL="0" marR="0" indent="0" algn="ctr" defTabSz="914400" rtl="0" eaLnBrk="1" fontAlgn="auto" latinLnBrk="0" hangingPunct="1">
              <a:lnSpc>
                <a:spcPct val="100000"/>
              </a:lnSpc>
              <a:spcBef>
                <a:spcPts val="400"/>
              </a:spcBef>
              <a:spcAft>
                <a:spcPts val="600"/>
              </a:spcAft>
              <a:buClr>
                <a:schemeClr val="bg2">
                  <a:lumMod val="50000"/>
                </a:schemeClr>
              </a:buClr>
              <a:buSzPct val="70000"/>
              <a:buFont typeface="Wingdings" charset="2"/>
              <a:buNone/>
              <a:tabLst>
                <a:tab pos="182563" algn="l"/>
                <a:tab pos="3708400" algn="l"/>
              </a:tabLst>
              <a:defRPr sz="1600">
                <a:solidFill>
                  <a:schemeClr val="bg2">
                    <a:lumMod val="50000"/>
                  </a:schemeClr>
                </a:solidFill>
              </a:defRPr>
            </a:lvl1pPr>
          </a:lstStyle>
          <a:p>
            <a:pPr algn="ctr">
              <a:spcAft>
                <a:spcPts val="600"/>
              </a:spcAft>
            </a:pPr>
            <a:r>
              <a:rPr lang="en-US" dirty="0">
                <a:solidFill>
                  <a:schemeClr val="tx1">
                    <a:lumMod val="50000"/>
                    <a:lumOff val="50000"/>
                  </a:schemeClr>
                </a:solidFill>
              </a:rPr>
              <a:t>Speaker</a:t>
            </a:r>
            <a:endParaRPr lang="en-US" sz="1400" dirty="0">
              <a:solidFill>
                <a:schemeClr val="bg1">
                  <a:lumMod val="65000"/>
                </a:schemeClr>
              </a:solidFill>
            </a:endParaRPr>
          </a:p>
        </p:txBody>
      </p:sp>
      <p:sp>
        <p:nvSpPr>
          <p:cNvPr id="21" name="Text Placeholder 20"/>
          <p:cNvSpPr>
            <a:spLocks noGrp="1"/>
          </p:cNvSpPr>
          <p:nvPr>
            <p:ph type="body" sz="quarter" idx="13" hasCustomPrompt="1"/>
          </p:nvPr>
        </p:nvSpPr>
        <p:spPr>
          <a:xfrm>
            <a:off x="454025" y="3784600"/>
            <a:ext cx="8235950" cy="347663"/>
          </a:xfrm>
        </p:spPr>
        <p:txBody>
          <a:bodyPr/>
          <a:lstStyle>
            <a:lvl1pPr marL="0" marR="0" indent="0" algn="ctr" defTabSz="914400" rtl="0" eaLnBrk="1" fontAlgn="auto" latinLnBrk="0" hangingPunct="1">
              <a:lnSpc>
                <a:spcPct val="100000"/>
              </a:lnSpc>
              <a:spcBef>
                <a:spcPts val="400"/>
              </a:spcBef>
              <a:spcAft>
                <a:spcPts val="600"/>
              </a:spcAft>
              <a:buClr>
                <a:schemeClr val="bg2">
                  <a:lumMod val="50000"/>
                </a:schemeClr>
              </a:buClr>
              <a:buSzPct val="70000"/>
              <a:buFont typeface="Wingdings" charset="2"/>
              <a:buNone/>
              <a:tabLst>
                <a:tab pos="182880" algn="l"/>
              </a:tabLst>
              <a:defRPr sz="1400">
                <a:solidFill>
                  <a:schemeClr val="bg2">
                    <a:lumMod val="50000"/>
                  </a:schemeClr>
                </a:solidFill>
              </a:defRPr>
            </a:lvl1pPr>
          </a:lstStyle>
          <a:p>
            <a:pPr>
              <a:spcAft>
                <a:spcPts val="600"/>
              </a:spcAft>
            </a:pPr>
            <a:r>
              <a:rPr lang="en-US" dirty="0">
                <a:solidFill>
                  <a:schemeClr val="bg1">
                    <a:lumMod val="65000"/>
                  </a:schemeClr>
                </a:solidFill>
              </a:rPr>
              <a:t>Title</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
        <p:nvSpPr>
          <p:cNvPr id="10" name="Footer Placeholder 3"/>
          <p:cNvSpPr txBox="1">
            <a:spLocks/>
          </p:cNvSpPr>
          <p:nvPr/>
        </p:nvSpPr>
        <p:spPr>
          <a:xfrm>
            <a:off x="7194833" y="4794504"/>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r>
              <a:rPr lang="en-US" sz="1000" dirty="0" err="1"/>
              <a:t>ni.com</a:t>
            </a:r>
            <a:endParaRPr lang="en-US" sz="1000" dirty="0"/>
          </a:p>
        </p:txBody>
      </p:sp>
    </p:spTree>
    <p:extLst>
      <p:ext uri="{BB962C8B-B14F-4D97-AF65-F5344CB8AC3E}">
        <p14:creationId xmlns:p14="http://schemas.microsoft.com/office/powerpoint/2010/main" val="813101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External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Master title style</a:t>
            </a:r>
          </a:p>
        </p:txBody>
      </p:sp>
      <p:sp>
        <p:nvSpPr>
          <p:cNvPr id="3" name="Content Placeholder 2"/>
          <p:cNvSpPr>
            <a:spLocks noGrp="1"/>
          </p:cNvSpPr>
          <p:nvPr>
            <p:ph idx="1" hasCustomPrompt="1"/>
          </p:nvPr>
        </p:nvSpPr>
        <p:spPr/>
        <p:txBody>
          <a:bodyPr/>
          <a:lstStyle>
            <a:lvl1pPr>
              <a:defRPr>
                <a:latin typeface="+mn-lt"/>
              </a:defRPr>
            </a:lvl1pPr>
            <a:lvl2pPr>
              <a:defRPr>
                <a:latin typeface="+mn-lt"/>
              </a:defRPr>
            </a:lvl2pPr>
            <a:lvl3pPr>
              <a:defRPr>
                <a:latin typeface="+mn-lt"/>
              </a:defRPr>
            </a:lvl3pPr>
            <a:lvl4pPr>
              <a:defRPr sz="1050">
                <a:latin typeface="+mn-lt"/>
              </a:defRPr>
            </a:lvl4pPr>
            <a:lvl5pPr>
              <a:defRPr sz="1050">
                <a:latin typeface="+mn-lt"/>
              </a:defRPr>
            </a:lvl5pPr>
          </a:lstStyle>
          <a:p>
            <a:pPr lvl="0"/>
            <a:r>
              <a:rPr lang="en-US" dirty="0"/>
              <a:t>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94572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External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2439" y="1103710"/>
            <a:ext cx="8245474" cy="3449084"/>
          </a:xfrm>
        </p:spPr>
        <p:txBody>
          <a:bodyPr/>
          <a:lstStyle>
            <a:lvl1pPr>
              <a:defRPr>
                <a:latin typeface="+mn-lt"/>
              </a:defRPr>
            </a:lvl1pPr>
            <a:lvl2pPr>
              <a:defRPr>
                <a:latin typeface="+mn-lt"/>
              </a:defRPr>
            </a:lvl2pPr>
            <a:lvl3pPr>
              <a:defRPr>
                <a:latin typeface="+mn-lt"/>
              </a:defRPr>
            </a:lvl3pPr>
            <a:lvl4pPr>
              <a:defRPr sz="1050">
                <a:latin typeface="+mn-lt"/>
              </a:defRPr>
            </a:lvl4pPr>
            <a:lvl5pPr>
              <a:defRPr sz="1050">
                <a:latin typeface="+mn-lt"/>
              </a:defRPr>
            </a:lvl5pPr>
          </a:lstStyle>
          <a:p>
            <a:pPr lvl="0"/>
            <a:r>
              <a:rPr lang="en-US" dirty="0"/>
              <a:t>Master text styles</a:t>
            </a:r>
          </a:p>
          <a:p>
            <a:pPr lvl="1"/>
            <a:r>
              <a:rPr lang="en-US" dirty="0"/>
              <a:t>Second level</a:t>
            </a:r>
          </a:p>
          <a:p>
            <a:pPr lvl="2"/>
            <a:r>
              <a:rPr lang="en-US" dirty="0"/>
              <a:t>Third level</a:t>
            </a:r>
          </a:p>
          <a:p>
            <a:pPr lvl="3"/>
            <a:r>
              <a:rPr lang="en-US" dirty="0"/>
              <a:t>Fourth level</a:t>
            </a:r>
          </a:p>
        </p:txBody>
      </p:sp>
      <p:sp>
        <p:nvSpPr>
          <p:cNvPr id="6" name="Text Placeholder 5"/>
          <p:cNvSpPr>
            <a:spLocks noGrp="1"/>
          </p:cNvSpPr>
          <p:nvPr>
            <p:ph type="body" sz="quarter" idx="10" hasCustomPrompt="1"/>
          </p:nvPr>
        </p:nvSpPr>
        <p:spPr>
          <a:xfrm>
            <a:off x="447940" y="659247"/>
            <a:ext cx="8249974" cy="327184"/>
          </a:xfrm>
        </p:spPr>
        <p:txBody>
          <a:bodyPr/>
          <a:lstStyle>
            <a:lvl1pPr marL="0" marR="0" indent="0" algn="l" defTabSz="342881" rtl="0" eaLnBrk="1" fontAlgn="auto" latinLnBrk="0" hangingPunct="1">
              <a:lnSpc>
                <a:spcPct val="100000"/>
              </a:lnSpc>
              <a:spcBef>
                <a:spcPts val="430"/>
              </a:spcBef>
              <a:spcAft>
                <a:spcPts val="0"/>
              </a:spcAft>
              <a:buClr>
                <a:schemeClr val="bg1">
                  <a:lumMod val="50000"/>
                </a:schemeClr>
              </a:buClr>
              <a:buSzPct val="70000"/>
              <a:buFontTx/>
              <a:buNone/>
              <a:tabLst/>
              <a:defRPr>
                <a:solidFill>
                  <a:schemeClr val="bg2">
                    <a:lumMod val="50000"/>
                  </a:schemeClr>
                </a:solidFill>
              </a:defRPr>
            </a:lvl1pPr>
          </a:lstStyle>
          <a:p>
            <a:pPr lvl="0"/>
            <a:r>
              <a:rPr lang="en-US" dirty="0"/>
              <a:t>Subhead</a:t>
            </a:r>
          </a:p>
        </p:txBody>
      </p:sp>
      <p:sp>
        <p:nvSpPr>
          <p:cNvPr id="7" name="Title 6"/>
          <p:cNvSpPr>
            <a:spLocks noGrp="1"/>
          </p:cNvSpPr>
          <p:nvPr>
            <p:ph type="title"/>
          </p:nvPr>
        </p:nvSpPr>
        <p:spPr>
          <a:xfrm>
            <a:off x="452439" y="251460"/>
            <a:ext cx="8245475" cy="403860"/>
          </a:xfrm>
        </p:spPr>
        <p:txBody>
          <a:bodyPr/>
          <a:lstStyle/>
          <a:p>
            <a:r>
              <a:rPr lang="en-US" dirty="0"/>
              <a:t>Click to edit Master title style</a:t>
            </a:r>
          </a:p>
        </p:txBody>
      </p:sp>
    </p:spTree>
    <p:extLst>
      <p:ext uri="{BB962C8B-B14F-4D97-AF65-F5344CB8AC3E}">
        <p14:creationId xmlns:p14="http://schemas.microsoft.com/office/powerpoint/2010/main" val="1766194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990" y="1144770"/>
            <a:ext cx="7767519" cy="3128406"/>
          </a:xfrm>
          <a:prstGeom prst="rect">
            <a:avLst/>
          </a:prstGeom>
        </p:spPr>
        <p:txBody>
          <a:bodyPr lIns="42634" tIns="21317" rIns="42634" bIns="21317"/>
          <a:lstStyle>
            <a:lvl1pPr marL="0" indent="0" algn="l">
              <a:lnSpc>
                <a:spcPct val="100000"/>
              </a:lnSpc>
              <a:buNone/>
              <a:defRPr sz="1200" spc="-35">
                <a:solidFill>
                  <a:srgbClr val="F2F2F2"/>
                </a:solidFill>
                <a:effectLst>
                  <a:outerShdw dist="12700" dir="5400000" algn="tl" rotWithShape="0">
                    <a:schemeClr val="tx2">
                      <a:lumMod val="75000"/>
                      <a:alpha val="50000"/>
                    </a:schemeClr>
                  </a:outerShdw>
                </a:effectLst>
              </a:defRPr>
            </a:lvl1pPr>
            <a:lvl2pPr marL="306038" indent="0" algn="ctr">
              <a:buNone/>
              <a:defRPr>
                <a:solidFill>
                  <a:schemeClr val="tx1">
                    <a:tint val="75000"/>
                  </a:schemeClr>
                </a:solidFill>
              </a:defRPr>
            </a:lvl2pPr>
            <a:lvl3pPr marL="612075" indent="0" algn="ctr">
              <a:buNone/>
              <a:defRPr>
                <a:solidFill>
                  <a:schemeClr val="tx1">
                    <a:tint val="75000"/>
                  </a:schemeClr>
                </a:solidFill>
              </a:defRPr>
            </a:lvl3pPr>
            <a:lvl4pPr marL="918112" indent="0" algn="ctr">
              <a:buNone/>
              <a:defRPr>
                <a:solidFill>
                  <a:schemeClr val="tx1">
                    <a:tint val="75000"/>
                  </a:schemeClr>
                </a:solidFill>
              </a:defRPr>
            </a:lvl4pPr>
            <a:lvl5pPr marL="1224150" indent="0" algn="ctr">
              <a:buNone/>
              <a:defRPr>
                <a:solidFill>
                  <a:schemeClr val="tx1">
                    <a:tint val="75000"/>
                  </a:schemeClr>
                </a:solidFill>
              </a:defRPr>
            </a:lvl5pPr>
            <a:lvl6pPr marL="1530188" indent="0" algn="ctr">
              <a:buNone/>
              <a:defRPr>
                <a:solidFill>
                  <a:schemeClr val="tx1">
                    <a:tint val="75000"/>
                  </a:schemeClr>
                </a:solidFill>
              </a:defRPr>
            </a:lvl6pPr>
            <a:lvl7pPr marL="1836226" indent="0" algn="ctr">
              <a:buNone/>
              <a:defRPr>
                <a:solidFill>
                  <a:schemeClr val="tx1">
                    <a:tint val="75000"/>
                  </a:schemeClr>
                </a:solidFill>
              </a:defRPr>
            </a:lvl7pPr>
            <a:lvl8pPr marL="2142263" indent="0" algn="ctr">
              <a:buNone/>
              <a:defRPr>
                <a:solidFill>
                  <a:schemeClr val="tx1">
                    <a:tint val="75000"/>
                  </a:schemeClr>
                </a:solidFill>
              </a:defRPr>
            </a:lvl8pPr>
            <a:lvl9pPr marL="2448301" indent="0" algn="ctr">
              <a:buNone/>
              <a:defRPr>
                <a:solidFill>
                  <a:schemeClr val="tx1">
                    <a:tint val="75000"/>
                  </a:schemeClr>
                </a:solidFill>
              </a:defRPr>
            </a:lvl9pPr>
          </a:lstStyle>
          <a:p>
            <a:r>
              <a:rPr lang="en-US" dirty="0"/>
              <a:t>Click to edit Master subtitle style</a:t>
            </a:r>
          </a:p>
        </p:txBody>
      </p:sp>
      <p:sp>
        <p:nvSpPr>
          <p:cNvPr id="5" name="Title 1"/>
          <p:cNvSpPr>
            <a:spLocks noGrp="1"/>
          </p:cNvSpPr>
          <p:nvPr>
            <p:ph type="title"/>
          </p:nvPr>
        </p:nvSpPr>
        <p:spPr>
          <a:xfrm>
            <a:off x="788990" y="412752"/>
            <a:ext cx="7771083" cy="708655"/>
          </a:xfrm>
          <a:prstGeom prst="rect">
            <a:avLst/>
          </a:prstGeom>
        </p:spPr>
        <p:txBody>
          <a:bodyPr/>
          <a:lstStyle>
            <a:lvl1pPr algn="l">
              <a:defRPr lang="en-US" sz="2400" b="0" dirty="0"/>
            </a:lvl1pPr>
          </a:lstStyle>
          <a:p>
            <a:pPr lvl="0"/>
            <a:r>
              <a:rPr lang="en-US" dirty="0"/>
              <a:t>Click to edit Master title style</a:t>
            </a:r>
          </a:p>
        </p:txBody>
      </p:sp>
    </p:spTree>
    <p:extLst>
      <p:ext uri="{BB962C8B-B14F-4D97-AF65-F5344CB8AC3E}">
        <p14:creationId xmlns:p14="http://schemas.microsoft.com/office/powerpoint/2010/main" val="173019599"/>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nfidential_NI Cover Slide">
    <p:spTree>
      <p:nvGrpSpPr>
        <p:cNvPr id="1" name=""/>
        <p:cNvGrpSpPr/>
        <p:nvPr/>
      </p:nvGrpSpPr>
      <p:grpSpPr>
        <a:xfrm>
          <a:off x="0" y="0"/>
          <a:ext cx="0" cy="0"/>
          <a:chOff x="0" y="0"/>
          <a:chExt cx="0" cy="0"/>
        </a:xfrm>
      </p:grpSpPr>
      <p:sp>
        <p:nvSpPr>
          <p:cNvPr id="6" name="Rectangle 5"/>
          <p:cNvSpPr/>
          <p:nvPr/>
        </p:nvSpPr>
        <p:spPr>
          <a:xfrm>
            <a:off x="0" y="0"/>
            <a:ext cx="9152994" cy="5143500"/>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04897" y="2239402"/>
            <a:ext cx="2743200" cy="664697"/>
          </a:xfrm>
          <a:prstGeom prst="rect">
            <a:avLst/>
          </a:prstGeom>
        </p:spPr>
      </p:pic>
      <p:sp>
        <p:nvSpPr>
          <p:cNvPr id="4" name="Footer Placeholder 3"/>
          <p:cNvSpPr txBox="1">
            <a:spLocks/>
          </p:cNvSpPr>
          <p:nvPr/>
        </p:nvSpPr>
        <p:spPr>
          <a:xfrm>
            <a:off x="3820880" y="4804450"/>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pPr algn="ctr"/>
            <a:r>
              <a:rPr lang="en-US" sz="1000" dirty="0">
                <a:solidFill>
                  <a:schemeClr val="accent5"/>
                </a:solidFill>
              </a:rPr>
              <a:t>NI CONFIDENTIAL</a:t>
            </a:r>
          </a:p>
        </p:txBody>
      </p:sp>
    </p:spTree>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nfidential_Title Slid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1"/>
            <a:ext cx="9152994" cy="3281629"/>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p>
        </p:txBody>
      </p:sp>
      <p:sp>
        <p:nvSpPr>
          <p:cNvPr id="2" name="Title 1"/>
          <p:cNvSpPr>
            <a:spLocks noGrp="1"/>
          </p:cNvSpPr>
          <p:nvPr>
            <p:ph type="ctrTitle" hasCustomPrompt="1"/>
          </p:nvPr>
        </p:nvSpPr>
        <p:spPr>
          <a:xfrm>
            <a:off x="454025" y="841375"/>
            <a:ext cx="8235949" cy="1790700"/>
          </a:xfrm>
        </p:spPr>
        <p:txBody>
          <a:bodyPr anchor="b"/>
          <a:lstStyle>
            <a:lvl1pPr algn="ctr">
              <a:defRPr sz="2800" baseline="0">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454025" y="2632075"/>
            <a:ext cx="8235950" cy="568325"/>
          </a:xfrm>
        </p:spPr>
        <p:txBody>
          <a:bodyPr/>
          <a:lstStyle>
            <a:lvl1pPr marL="0" marR="0" indent="0" algn="ctr" defTabSz="914400" rtl="0" eaLnBrk="1" fontAlgn="auto" latinLnBrk="0" hangingPunct="1">
              <a:lnSpc>
                <a:spcPts val="1600"/>
              </a:lnSpc>
              <a:spcBef>
                <a:spcPts val="1000"/>
              </a:spcBef>
              <a:spcAft>
                <a:spcPts val="0"/>
              </a:spcAft>
              <a:buClrTx/>
              <a:buSzTx/>
              <a:buFont typeface="Arial"/>
              <a:buNone/>
              <a:tabLst/>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7" name="Text Placeholder 16"/>
          <p:cNvSpPr>
            <a:spLocks noGrp="1"/>
          </p:cNvSpPr>
          <p:nvPr>
            <p:ph type="body" sz="quarter" idx="12" hasCustomPrompt="1"/>
          </p:nvPr>
        </p:nvSpPr>
        <p:spPr>
          <a:xfrm>
            <a:off x="454025" y="3473449"/>
            <a:ext cx="8235950" cy="311151"/>
          </a:xfrm>
        </p:spPr>
        <p:txBody>
          <a:bodyPr/>
          <a:lstStyle>
            <a:lvl1pPr marL="0" marR="0" indent="0" algn="ctr" defTabSz="914400" rtl="0" eaLnBrk="1" fontAlgn="auto" latinLnBrk="0" hangingPunct="1">
              <a:lnSpc>
                <a:spcPct val="100000"/>
              </a:lnSpc>
              <a:spcBef>
                <a:spcPts val="400"/>
              </a:spcBef>
              <a:spcAft>
                <a:spcPts val="600"/>
              </a:spcAft>
              <a:buClr>
                <a:schemeClr val="bg2">
                  <a:lumMod val="50000"/>
                </a:schemeClr>
              </a:buClr>
              <a:buSzPct val="70000"/>
              <a:buFont typeface="Wingdings" charset="2"/>
              <a:buNone/>
              <a:tabLst>
                <a:tab pos="182563" algn="l"/>
                <a:tab pos="3708400" algn="l"/>
              </a:tabLst>
              <a:defRPr sz="1600">
                <a:solidFill>
                  <a:schemeClr val="bg2">
                    <a:lumMod val="50000"/>
                  </a:schemeClr>
                </a:solidFill>
              </a:defRPr>
            </a:lvl1pPr>
          </a:lstStyle>
          <a:p>
            <a:pPr algn="ctr">
              <a:spcAft>
                <a:spcPts val="600"/>
              </a:spcAft>
            </a:pPr>
            <a:r>
              <a:rPr lang="en-US" dirty="0">
                <a:solidFill>
                  <a:schemeClr val="tx1">
                    <a:lumMod val="50000"/>
                    <a:lumOff val="50000"/>
                  </a:schemeClr>
                </a:solidFill>
              </a:rPr>
              <a:t>Speaker</a:t>
            </a:r>
            <a:endParaRPr lang="en-US" sz="1400" dirty="0">
              <a:solidFill>
                <a:schemeClr val="bg1">
                  <a:lumMod val="65000"/>
                </a:schemeClr>
              </a:solidFill>
            </a:endParaRPr>
          </a:p>
        </p:txBody>
      </p:sp>
      <p:sp>
        <p:nvSpPr>
          <p:cNvPr id="21" name="Text Placeholder 20"/>
          <p:cNvSpPr>
            <a:spLocks noGrp="1"/>
          </p:cNvSpPr>
          <p:nvPr>
            <p:ph type="body" sz="quarter" idx="13" hasCustomPrompt="1"/>
          </p:nvPr>
        </p:nvSpPr>
        <p:spPr>
          <a:xfrm>
            <a:off x="454025" y="3784600"/>
            <a:ext cx="8235950" cy="347663"/>
          </a:xfrm>
        </p:spPr>
        <p:txBody>
          <a:bodyPr/>
          <a:lstStyle>
            <a:lvl1pPr marL="0" marR="0" indent="0" algn="ctr" defTabSz="914400" rtl="0" eaLnBrk="1" fontAlgn="auto" latinLnBrk="0" hangingPunct="1">
              <a:lnSpc>
                <a:spcPct val="100000"/>
              </a:lnSpc>
              <a:spcBef>
                <a:spcPts val="400"/>
              </a:spcBef>
              <a:spcAft>
                <a:spcPts val="600"/>
              </a:spcAft>
              <a:buClr>
                <a:schemeClr val="bg2">
                  <a:lumMod val="50000"/>
                </a:schemeClr>
              </a:buClr>
              <a:buSzPct val="70000"/>
              <a:buFont typeface="Wingdings" charset="2"/>
              <a:buNone/>
              <a:tabLst>
                <a:tab pos="182880" algn="l"/>
              </a:tabLst>
              <a:defRPr sz="1400">
                <a:solidFill>
                  <a:schemeClr val="bg2">
                    <a:lumMod val="50000"/>
                  </a:schemeClr>
                </a:solidFill>
              </a:defRPr>
            </a:lvl1pPr>
          </a:lstStyle>
          <a:p>
            <a:pPr>
              <a:spcAft>
                <a:spcPts val="600"/>
              </a:spcAft>
            </a:pPr>
            <a:r>
              <a:rPr lang="en-US" dirty="0">
                <a:solidFill>
                  <a:schemeClr val="bg1">
                    <a:lumMod val="65000"/>
                  </a:schemeClr>
                </a:solidFill>
              </a:rPr>
              <a:t>Title</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
        <p:nvSpPr>
          <p:cNvPr id="10" name="Footer Placeholder 3"/>
          <p:cNvSpPr txBox="1">
            <a:spLocks/>
          </p:cNvSpPr>
          <p:nvPr/>
        </p:nvSpPr>
        <p:spPr>
          <a:xfrm>
            <a:off x="7194833" y="4794504"/>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r>
              <a:rPr lang="en-US" sz="1000" dirty="0" err="1"/>
              <a:t>ni.com</a:t>
            </a:r>
            <a:endParaRPr lang="en-US" sz="1000" dirty="0"/>
          </a:p>
        </p:txBody>
      </p:sp>
      <p:sp>
        <p:nvSpPr>
          <p:cNvPr id="9" name="Footer Placeholder 3"/>
          <p:cNvSpPr txBox="1">
            <a:spLocks/>
          </p:cNvSpPr>
          <p:nvPr/>
        </p:nvSpPr>
        <p:spPr>
          <a:xfrm>
            <a:off x="3820880" y="4804450"/>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pPr algn="ctr"/>
            <a:r>
              <a:rPr lang="en-US" sz="1000" dirty="0">
                <a:solidFill>
                  <a:schemeClr val="accent5"/>
                </a:solidFill>
              </a:rPr>
              <a:t>NI CONFIDENTIAL</a:t>
            </a: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nfidential_Title Slide w/o Subhea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1"/>
            <a:ext cx="9152994" cy="3281629"/>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p>
        </p:txBody>
      </p:sp>
      <p:sp>
        <p:nvSpPr>
          <p:cNvPr id="2" name="Title 1"/>
          <p:cNvSpPr>
            <a:spLocks noGrp="1"/>
          </p:cNvSpPr>
          <p:nvPr>
            <p:ph type="ctrTitle" hasCustomPrompt="1"/>
          </p:nvPr>
        </p:nvSpPr>
        <p:spPr>
          <a:xfrm>
            <a:off x="454025" y="841374"/>
            <a:ext cx="8235949" cy="2111375"/>
          </a:xfrm>
        </p:spPr>
        <p:txBody>
          <a:bodyPr anchor="b"/>
          <a:lstStyle>
            <a:lvl1pPr algn="ctr">
              <a:defRPr sz="2800" baseline="0">
                <a:solidFill>
                  <a:schemeClr val="bg1"/>
                </a:solidFill>
              </a:defRPr>
            </a:lvl1pPr>
          </a:lstStyle>
          <a:p>
            <a:r>
              <a:rPr lang="en-US" dirty="0"/>
              <a:t>Presentation Title</a:t>
            </a:r>
          </a:p>
        </p:txBody>
      </p:sp>
      <p:sp>
        <p:nvSpPr>
          <p:cNvPr id="17" name="Text Placeholder 16"/>
          <p:cNvSpPr>
            <a:spLocks noGrp="1"/>
          </p:cNvSpPr>
          <p:nvPr>
            <p:ph type="body" sz="quarter" idx="12" hasCustomPrompt="1"/>
          </p:nvPr>
        </p:nvSpPr>
        <p:spPr>
          <a:xfrm>
            <a:off x="454025" y="3473449"/>
            <a:ext cx="8235950" cy="311151"/>
          </a:xfrm>
        </p:spPr>
        <p:txBody>
          <a:bodyPr/>
          <a:lstStyle>
            <a:lvl1pPr marL="0" marR="0" indent="0" algn="ctr" defTabSz="914400" rtl="0" eaLnBrk="1" fontAlgn="auto" latinLnBrk="0" hangingPunct="1">
              <a:lnSpc>
                <a:spcPct val="100000"/>
              </a:lnSpc>
              <a:spcBef>
                <a:spcPts val="400"/>
              </a:spcBef>
              <a:spcAft>
                <a:spcPts val="600"/>
              </a:spcAft>
              <a:buClr>
                <a:schemeClr val="bg2">
                  <a:lumMod val="50000"/>
                </a:schemeClr>
              </a:buClr>
              <a:buSzPct val="70000"/>
              <a:buFont typeface="Wingdings" charset="2"/>
              <a:buNone/>
              <a:tabLst>
                <a:tab pos="182563" algn="l"/>
                <a:tab pos="3708400" algn="l"/>
              </a:tabLst>
              <a:defRPr sz="1600">
                <a:solidFill>
                  <a:schemeClr val="bg2">
                    <a:lumMod val="50000"/>
                  </a:schemeClr>
                </a:solidFill>
              </a:defRPr>
            </a:lvl1pPr>
          </a:lstStyle>
          <a:p>
            <a:pPr algn="ctr">
              <a:spcAft>
                <a:spcPts val="600"/>
              </a:spcAft>
            </a:pPr>
            <a:r>
              <a:rPr lang="en-US" dirty="0">
                <a:solidFill>
                  <a:schemeClr val="tx1">
                    <a:lumMod val="50000"/>
                    <a:lumOff val="50000"/>
                  </a:schemeClr>
                </a:solidFill>
              </a:rPr>
              <a:t>Speaker</a:t>
            </a:r>
            <a:endParaRPr lang="en-US" sz="1400" dirty="0">
              <a:solidFill>
                <a:schemeClr val="bg1">
                  <a:lumMod val="65000"/>
                </a:schemeClr>
              </a:solidFill>
            </a:endParaRPr>
          </a:p>
        </p:txBody>
      </p:sp>
      <p:sp>
        <p:nvSpPr>
          <p:cNvPr id="21" name="Text Placeholder 20"/>
          <p:cNvSpPr>
            <a:spLocks noGrp="1"/>
          </p:cNvSpPr>
          <p:nvPr>
            <p:ph type="body" sz="quarter" idx="13" hasCustomPrompt="1"/>
          </p:nvPr>
        </p:nvSpPr>
        <p:spPr>
          <a:xfrm>
            <a:off x="454025" y="3784600"/>
            <a:ext cx="8235950" cy="347663"/>
          </a:xfrm>
        </p:spPr>
        <p:txBody>
          <a:bodyPr/>
          <a:lstStyle>
            <a:lvl1pPr marL="0" marR="0" indent="0" algn="ctr" defTabSz="914400" rtl="0" eaLnBrk="1" fontAlgn="auto" latinLnBrk="0" hangingPunct="1">
              <a:lnSpc>
                <a:spcPct val="100000"/>
              </a:lnSpc>
              <a:spcBef>
                <a:spcPts val="400"/>
              </a:spcBef>
              <a:spcAft>
                <a:spcPts val="600"/>
              </a:spcAft>
              <a:buClr>
                <a:schemeClr val="bg2">
                  <a:lumMod val="50000"/>
                </a:schemeClr>
              </a:buClr>
              <a:buSzPct val="70000"/>
              <a:buFont typeface="Wingdings" charset="2"/>
              <a:buNone/>
              <a:tabLst>
                <a:tab pos="182880" algn="l"/>
              </a:tabLst>
              <a:defRPr sz="1400">
                <a:solidFill>
                  <a:schemeClr val="bg2">
                    <a:lumMod val="50000"/>
                  </a:schemeClr>
                </a:solidFill>
              </a:defRPr>
            </a:lvl1pPr>
          </a:lstStyle>
          <a:p>
            <a:pPr>
              <a:spcAft>
                <a:spcPts val="600"/>
              </a:spcAft>
            </a:pPr>
            <a:r>
              <a:rPr lang="en-US" dirty="0">
                <a:solidFill>
                  <a:schemeClr val="bg1">
                    <a:lumMod val="65000"/>
                  </a:schemeClr>
                </a:solidFill>
              </a:rPr>
              <a:t>Title</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
        <p:nvSpPr>
          <p:cNvPr id="8" name="Footer Placeholder 3"/>
          <p:cNvSpPr txBox="1">
            <a:spLocks/>
          </p:cNvSpPr>
          <p:nvPr/>
        </p:nvSpPr>
        <p:spPr>
          <a:xfrm>
            <a:off x="7194833" y="4794504"/>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r>
              <a:rPr lang="en-US" sz="1000" dirty="0" err="1"/>
              <a:t>ni.com</a:t>
            </a:r>
            <a:endParaRPr lang="en-US" sz="1000" dirty="0"/>
          </a:p>
        </p:txBody>
      </p:sp>
      <p:sp>
        <p:nvSpPr>
          <p:cNvPr id="9" name="Footer Placeholder 3"/>
          <p:cNvSpPr txBox="1">
            <a:spLocks/>
          </p:cNvSpPr>
          <p:nvPr/>
        </p:nvSpPr>
        <p:spPr>
          <a:xfrm>
            <a:off x="3820880" y="4804450"/>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pPr algn="ctr"/>
            <a:r>
              <a:rPr lang="en-US" sz="1000" dirty="0">
                <a:solidFill>
                  <a:schemeClr val="accent5"/>
                </a:solidFill>
              </a:rPr>
              <a:t>NI CONFIDENTIAL</a:t>
            </a: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fidential_1 Line Heading">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4025" y="274320"/>
            <a:ext cx="8229600" cy="457200"/>
          </a:xfrm>
          <a:prstGeom prst="rect">
            <a:avLst/>
          </a:prstGeom>
        </p:spPr>
        <p:txBody>
          <a:bodyPr vert="horz" lIns="0" tIns="45720" rIns="0" bIns="45720" rtlCol="0" anchor="ctr">
            <a:noAutofit/>
          </a:bodyPr>
          <a:lstStyle>
            <a:lvl1pPr>
              <a:defRPr lang="en-US" dirty="0"/>
            </a:lvl1pPr>
          </a:lstStyle>
          <a:p>
            <a:pPr lvl="0"/>
            <a:r>
              <a:rPr lang="en-US" dirty="0"/>
              <a:t>Click to Edit Master Title Style</a:t>
            </a:r>
          </a:p>
        </p:txBody>
      </p:sp>
      <p:sp>
        <p:nvSpPr>
          <p:cNvPr id="5" name="Text Placeholder 2"/>
          <p:cNvSpPr>
            <a:spLocks noGrp="1"/>
          </p:cNvSpPr>
          <p:nvPr>
            <p:ph idx="1" hasCustomPrompt="1"/>
          </p:nvPr>
        </p:nvSpPr>
        <p:spPr>
          <a:xfrm>
            <a:off x="454025" y="731520"/>
            <a:ext cx="8229600" cy="3672205"/>
          </a:xfrm>
          <a:prstGeom prst="rect">
            <a:avLst/>
          </a:prstGeom>
        </p:spPr>
        <p:txBody>
          <a:bodyPr vert="horz" lIns="0" tIns="45717" rIns="0" bIns="45717" rtlCol="0">
            <a:noAutofit/>
          </a:bodyPr>
          <a:lstStyle>
            <a:lvl1pPr>
              <a:defRPr lang="en-US" dirty="0" smtClean="0"/>
            </a:lvl1pPr>
            <a:lvl2pPr>
              <a:defRPr lang="en-US" dirty="0" smtClean="0"/>
            </a:lvl2pPr>
            <a:lvl3pPr>
              <a:defRPr lang="en-US" dirty="0" smtClean="0"/>
            </a:lvl3pPr>
            <a:lvl4pPr>
              <a:defRPr lang="en-US" dirty="0" smtClean="0"/>
            </a:lvl4pPr>
          </a:lstStyle>
          <a:p>
            <a:pPr lvl="0"/>
            <a:r>
              <a:rPr lang="en-US" dirty="0"/>
              <a:t>Master text styles</a:t>
            </a:r>
          </a:p>
          <a:p>
            <a:pPr lvl="1"/>
            <a:r>
              <a:rPr lang="en-US" dirty="0"/>
              <a:t>Second level</a:t>
            </a:r>
          </a:p>
          <a:p>
            <a:pPr lvl="2"/>
            <a:r>
              <a:rPr lang="en-US" dirty="0"/>
              <a:t>Third level</a:t>
            </a:r>
          </a:p>
          <a:p>
            <a:pPr lvl="3"/>
            <a:r>
              <a:rPr lang="en-US" dirty="0"/>
              <a:t>Fourth level</a:t>
            </a:r>
          </a:p>
          <a:p>
            <a:pPr lvl="3"/>
            <a:endParaRPr lang="en-US" dirty="0"/>
          </a:p>
          <a:p>
            <a:pPr lvl="0"/>
            <a:endParaRPr lang="en-US" dirty="0"/>
          </a:p>
          <a:p>
            <a:pPr lvl="0"/>
            <a:endParaRPr lang="en-US" dirty="0"/>
          </a:p>
        </p:txBody>
      </p:sp>
      <p:sp>
        <p:nvSpPr>
          <p:cNvPr id="16" name="Rectangle 15"/>
          <p:cNvSpPr/>
          <p:nvPr/>
        </p:nvSpPr>
        <p:spPr>
          <a:xfrm>
            <a:off x="0" y="0"/>
            <a:ext cx="9144000" cy="73152"/>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
        <p:nvSpPr>
          <p:cNvPr id="6" name="Footer Placeholder 3"/>
          <p:cNvSpPr txBox="1">
            <a:spLocks/>
          </p:cNvSpPr>
          <p:nvPr/>
        </p:nvSpPr>
        <p:spPr>
          <a:xfrm>
            <a:off x="3820880" y="4804450"/>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pPr algn="ctr"/>
            <a:r>
              <a:rPr lang="en-US" sz="1000" dirty="0">
                <a:solidFill>
                  <a:schemeClr val="accent5"/>
                </a:solidFill>
              </a:rPr>
              <a:t>NI CONFIDENTIAL</a:t>
            </a:r>
          </a:p>
        </p:txBody>
      </p:sp>
    </p:spTree>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nfidential_2 Line Heading">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4025" y="257175"/>
            <a:ext cx="8229600" cy="827785"/>
          </a:xfrm>
          <a:prstGeom prst="rect">
            <a:avLst/>
          </a:prstGeom>
        </p:spPr>
        <p:txBody>
          <a:bodyPr vert="horz" lIns="0" tIns="45720" rIns="0" bIns="45720" rtlCol="0" anchor="ctr">
            <a:noAutofit/>
          </a:bodyPr>
          <a:lstStyle>
            <a:lvl1pPr algn="l" defTabSz="914400" rtl="0" eaLnBrk="1" latinLnBrk="0" hangingPunct="1">
              <a:lnSpc>
                <a:spcPct val="100000"/>
              </a:lnSpc>
              <a:spcBef>
                <a:spcPct val="0"/>
              </a:spcBef>
              <a:buNone/>
              <a:defRPr lang="en-US" sz="2400" b="0" i="0" kern="1000" spc="0" baseline="0" dirty="0">
                <a:solidFill>
                  <a:schemeClr val="bg2">
                    <a:lumMod val="25000"/>
                  </a:schemeClr>
                </a:solidFill>
                <a:latin typeface="+mn-lt"/>
                <a:ea typeface="Arial" charset="0"/>
                <a:cs typeface="Arial" charset="0"/>
              </a:defRPr>
            </a:lvl1pPr>
          </a:lstStyle>
          <a:p>
            <a:r>
              <a:rPr lang="en-US" dirty="0"/>
              <a:t>Click to Edit Master Title Style</a:t>
            </a:r>
            <a:br>
              <a:rPr lang="en-US" dirty="0"/>
            </a:br>
            <a:r>
              <a:rPr lang="en-US" dirty="0"/>
              <a:t>For Two Line Header</a:t>
            </a:r>
          </a:p>
        </p:txBody>
      </p:sp>
      <p:sp>
        <p:nvSpPr>
          <p:cNvPr id="5" name="Text Placeholder 2"/>
          <p:cNvSpPr>
            <a:spLocks noGrp="1"/>
          </p:cNvSpPr>
          <p:nvPr>
            <p:ph idx="1" hasCustomPrompt="1"/>
          </p:nvPr>
        </p:nvSpPr>
        <p:spPr>
          <a:xfrm>
            <a:off x="454025" y="1097660"/>
            <a:ext cx="8229600" cy="3325107"/>
          </a:xfrm>
          <a:prstGeom prst="rect">
            <a:avLst/>
          </a:prstGeom>
        </p:spPr>
        <p:txBody>
          <a:bodyPr vert="horz" lIns="0" tIns="45717" rIns="0" bIns="45717" rtlCol="0">
            <a:noAutofit/>
          </a:bodyPr>
          <a:lstStyle>
            <a:lvl1pPr>
              <a:defRPr lang="en-US" dirty="0" smtClean="0"/>
            </a:lvl1pPr>
            <a:lvl2pPr>
              <a:defRPr lang="en-US" dirty="0" smtClean="0"/>
            </a:lvl2pPr>
            <a:lvl3pPr>
              <a:defRPr lang="en-US" dirty="0" smtClean="0"/>
            </a:lvl3pPr>
            <a:lvl4pPr>
              <a:defRPr lang="en-US" dirty="0" smtClean="0"/>
            </a:lvl4pPr>
          </a:lstStyle>
          <a:p>
            <a:pPr lvl="0"/>
            <a:r>
              <a:rPr lang="en-US" dirty="0"/>
              <a:t>Master text styles</a:t>
            </a:r>
          </a:p>
          <a:p>
            <a:pPr lvl="1"/>
            <a:r>
              <a:rPr lang="en-US" dirty="0"/>
              <a:t>Second level</a:t>
            </a:r>
          </a:p>
          <a:p>
            <a:pPr lvl="2"/>
            <a:r>
              <a:rPr lang="en-US" dirty="0"/>
              <a:t>Third level</a:t>
            </a:r>
          </a:p>
          <a:p>
            <a:pPr lvl="3"/>
            <a:r>
              <a:rPr lang="en-US" dirty="0"/>
              <a:t>Fourth level</a:t>
            </a:r>
          </a:p>
          <a:p>
            <a:pPr lvl="3"/>
            <a:endParaRPr lang="en-US" dirty="0"/>
          </a:p>
          <a:p>
            <a:pPr lvl="0"/>
            <a:endParaRPr lang="en-US" dirty="0"/>
          </a:p>
          <a:p>
            <a:pPr lvl="0"/>
            <a:endParaRPr lang="en-US" dirty="0"/>
          </a:p>
        </p:txBody>
      </p:sp>
      <p:sp>
        <p:nvSpPr>
          <p:cNvPr id="16" name="Rectangle 15"/>
          <p:cNvSpPr/>
          <p:nvPr/>
        </p:nvSpPr>
        <p:spPr>
          <a:xfrm>
            <a:off x="0" y="0"/>
            <a:ext cx="9144000" cy="73152"/>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
        <p:nvSpPr>
          <p:cNvPr id="6" name="Footer Placeholder 3"/>
          <p:cNvSpPr txBox="1">
            <a:spLocks/>
          </p:cNvSpPr>
          <p:nvPr/>
        </p:nvSpPr>
        <p:spPr>
          <a:xfrm>
            <a:off x="3820880" y="4804450"/>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pPr algn="ctr"/>
            <a:r>
              <a:rPr lang="en-US" sz="1000" dirty="0">
                <a:solidFill>
                  <a:schemeClr val="accent5"/>
                </a:solidFill>
              </a:rPr>
              <a:t>NI CONFIDENTIAL</a:t>
            </a:r>
          </a:p>
        </p:txBody>
      </p:sp>
    </p:spTree>
    <p:extLst/>
  </p:cSld>
  <p:clrMapOvr>
    <a:masterClrMapping/>
  </p:clrMapOvr>
  <p:extLst mod="1">
    <p:ext uri="{DCECCB84-F9BA-43D5-87BE-67443E8EF086}">
      <p15:sldGuideLst xmlns:p15="http://schemas.microsoft.com/office/powerpoint/2012/main">
        <p15:guide id="2" pos="2880">
          <p15:clr>
            <a:srgbClr val="FBAE40"/>
          </p15:clr>
        </p15:guide>
        <p15:guide id="3" orient="horz" pos="1620">
          <p15:clr>
            <a:srgbClr val="FBAE40"/>
          </p15:clr>
        </p15:guide>
        <p15:guide id="4" orient="horz" pos="8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nfidential_1 Heading w Subhead">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4025" y="274320"/>
            <a:ext cx="8229600" cy="457200"/>
          </a:xfrm>
          <a:prstGeom prst="rect">
            <a:avLst/>
          </a:prstGeom>
        </p:spPr>
        <p:txBody>
          <a:bodyPr vert="horz" lIns="0" tIns="45720" rIns="0" bIns="45720" rtlCol="0" anchor="ctr">
            <a:noAutofit/>
          </a:bodyPr>
          <a:lstStyle/>
          <a:p>
            <a:r>
              <a:rPr lang="en-US" dirty="0"/>
              <a:t>Click to Edit Master Title Style</a:t>
            </a:r>
          </a:p>
        </p:txBody>
      </p:sp>
      <p:sp>
        <p:nvSpPr>
          <p:cNvPr id="5" name="Text Placeholder 2"/>
          <p:cNvSpPr>
            <a:spLocks noGrp="1"/>
          </p:cNvSpPr>
          <p:nvPr>
            <p:ph idx="1" hasCustomPrompt="1"/>
          </p:nvPr>
        </p:nvSpPr>
        <p:spPr>
          <a:xfrm>
            <a:off x="454025" y="1024890"/>
            <a:ext cx="8229600" cy="3209406"/>
          </a:xfrm>
          <a:prstGeom prst="rect">
            <a:avLst/>
          </a:prstGeom>
        </p:spPr>
        <p:txBody>
          <a:bodyPr vert="horz" lIns="0" tIns="45717" rIns="0" bIns="45717" rtlCol="0">
            <a:noAutofit/>
          </a:bodyPr>
          <a:lstStyle>
            <a:lvl1pPr>
              <a:defRPr lang="en-US" dirty="0" smtClean="0"/>
            </a:lvl1pPr>
            <a:lvl2pPr>
              <a:defRPr lang="en-US" dirty="0" smtClean="0"/>
            </a:lvl2pPr>
            <a:lvl3pPr>
              <a:defRPr lang="en-US" dirty="0" smtClean="0"/>
            </a:lvl3pPr>
            <a:lvl4pPr>
              <a:defRPr lang="en-US" dirty="0" smtClean="0"/>
            </a:lvl4pPr>
          </a:lstStyle>
          <a:p>
            <a:pPr lvl="0"/>
            <a:r>
              <a:rPr lang="en-US" dirty="0"/>
              <a:t>Master text styles</a:t>
            </a:r>
          </a:p>
          <a:p>
            <a:pPr lvl="1"/>
            <a:r>
              <a:rPr lang="en-US" dirty="0"/>
              <a:t>Second level</a:t>
            </a:r>
          </a:p>
          <a:p>
            <a:pPr lvl="2"/>
            <a:r>
              <a:rPr lang="en-US" dirty="0"/>
              <a:t>Third level</a:t>
            </a:r>
          </a:p>
          <a:p>
            <a:pPr lvl="3"/>
            <a:r>
              <a:rPr lang="en-US" dirty="0"/>
              <a:t>Fourth level</a:t>
            </a:r>
          </a:p>
          <a:p>
            <a:pPr lvl="3"/>
            <a:endParaRPr lang="en-US" dirty="0"/>
          </a:p>
          <a:p>
            <a:pPr lvl="0"/>
            <a:endParaRPr lang="en-US" dirty="0"/>
          </a:p>
          <a:p>
            <a:pPr lvl="0"/>
            <a:endParaRPr lang="en-US" dirty="0"/>
          </a:p>
        </p:txBody>
      </p:sp>
      <p:sp>
        <p:nvSpPr>
          <p:cNvPr id="16" name="Rectangle 15"/>
          <p:cNvSpPr/>
          <p:nvPr/>
        </p:nvSpPr>
        <p:spPr>
          <a:xfrm>
            <a:off x="0" y="0"/>
            <a:ext cx="9144000" cy="73152"/>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p>
        </p:txBody>
      </p:sp>
      <p:sp>
        <p:nvSpPr>
          <p:cNvPr id="21" name="Text Placeholder 6"/>
          <p:cNvSpPr>
            <a:spLocks noGrp="1"/>
          </p:cNvSpPr>
          <p:nvPr>
            <p:ph type="body" sz="quarter" idx="10" hasCustomPrompt="1"/>
          </p:nvPr>
        </p:nvSpPr>
        <p:spPr>
          <a:xfrm>
            <a:off x="454026" y="731520"/>
            <a:ext cx="8229600" cy="274320"/>
          </a:xfrm>
        </p:spPr>
        <p:txBody>
          <a:bodyPr anchor="ctr"/>
          <a:lstStyle>
            <a:lvl1pPr marL="0" marR="0" indent="0" algn="l" defTabSz="914400" rtl="0" eaLnBrk="1" fontAlgn="auto" latinLnBrk="0" hangingPunct="1">
              <a:lnSpc>
                <a:spcPct val="90000"/>
              </a:lnSpc>
              <a:spcBef>
                <a:spcPts val="1000"/>
              </a:spcBef>
              <a:spcAft>
                <a:spcPts val="0"/>
              </a:spcAft>
              <a:buClrTx/>
              <a:buSzTx/>
              <a:buFont typeface="Arial"/>
              <a:buNone/>
              <a:tabLst/>
              <a:defRPr sz="1800">
                <a:solidFill>
                  <a:schemeClr val="bg2">
                    <a:lumMod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Subhead Text</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
        <p:nvSpPr>
          <p:cNvPr id="7" name="Footer Placeholder 3"/>
          <p:cNvSpPr txBox="1">
            <a:spLocks/>
          </p:cNvSpPr>
          <p:nvPr/>
        </p:nvSpPr>
        <p:spPr>
          <a:xfrm>
            <a:off x="3820880" y="4804450"/>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pPr algn="ctr"/>
            <a:r>
              <a:rPr lang="en-US" sz="1000" dirty="0">
                <a:solidFill>
                  <a:schemeClr val="accent5"/>
                </a:solidFill>
              </a:rPr>
              <a:t>NI CONFIDENTIAL</a:t>
            </a:r>
          </a:p>
        </p:txBody>
      </p:sp>
    </p:spTree>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onfidential_2 Line Heading with Subhead Confidential">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4025" y="262001"/>
            <a:ext cx="8229600" cy="822960"/>
          </a:xfrm>
          <a:prstGeom prst="rect">
            <a:avLst/>
          </a:prstGeom>
        </p:spPr>
        <p:txBody>
          <a:bodyPr vert="horz" lIns="0" tIns="45720" rIns="0" bIns="45720" rtlCol="0" anchor="ctr">
            <a:noAutofit/>
          </a:bodyPr>
          <a:lstStyle>
            <a:lvl1pPr algn="l" defTabSz="914400" rtl="0" eaLnBrk="1" latinLnBrk="0" hangingPunct="1">
              <a:lnSpc>
                <a:spcPct val="100000"/>
              </a:lnSpc>
              <a:spcBef>
                <a:spcPct val="0"/>
              </a:spcBef>
              <a:buNone/>
              <a:defRPr lang="en-US" sz="2400" b="0" i="0" kern="1000" spc="0" baseline="0" dirty="0">
                <a:solidFill>
                  <a:schemeClr val="bg2">
                    <a:lumMod val="25000"/>
                  </a:schemeClr>
                </a:solidFill>
                <a:latin typeface="+mn-lt"/>
                <a:ea typeface="Arial" charset="0"/>
                <a:cs typeface="Arial" charset="0"/>
              </a:defRPr>
            </a:lvl1pPr>
          </a:lstStyle>
          <a:p>
            <a:r>
              <a:rPr lang="en-US" dirty="0"/>
              <a:t>Click to Edit Master Title Style</a:t>
            </a:r>
            <a:br>
              <a:rPr lang="en-US" dirty="0"/>
            </a:br>
            <a:r>
              <a:rPr lang="en-US" dirty="0"/>
              <a:t>For Two Line Header</a:t>
            </a:r>
          </a:p>
        </p:txBody>
      </p:sp>
      <p:sp>
        <p:nvSpPr>
          <p:cNvPr id="5" name="Text Placeholder 2"/>
          <p:cNvSpPr>
            <a:spLocks noGrp="1"/>
          </p:cNvSpPr>
          <p:nvPr>
            <p:ph idx="1" hasCustomPrompt="1"/>
          </p:nvPr>
        </p:nvSpPr>
        <p:spPr>
          <a:xfrm>
            <a:off x="454025" y="1375156"/>
            <a:ext cx="8229600" cy="2998671"/>
          </a:xfrm>
          <a:prstGeom prst="rect">
            <a:avLst/>
          </a:prstGeom>
        </p:spPr>
        <p:txBody>
          <a:bodyPr vert="horz" lIns="0" tIns="45717" rIns="0" bIns="45717" rtlCol="0">
            <a:noAutofit/>
          </a:bodyPr>
          <a:lstStyle>
            <a:lvl1pPr>
              <a:defRPr lang="en-US" dirty="0" smtClean="0"/>
            </a:lvl1pPr>
            <a:lvl2pPr>
              <a:defRPr lang="en-US" dirty="0" smtClean="0"/>
            </a:lvl2pPr>
            <a:lvl3pPr>
              <a:defRPr lang="en-US" dirty="0" smtClean="0"/>
            </a:lvl3pPr>
            <a:lvl4pPr>
              <a:defRPr lang="en-US" dirty="0" smtClean="0"/>
            </a:lvl4pPr>
          </a:lstStyle>
          <a:p>
            <a:pPr lvl="0"/>
            <a:r>
              <a:rPr lang="en-US" dirty="0"/>
              <a:t>Master text styles</a:t>
            </a:r>
          </a:p>
          <a:p>
            <a:pPr lvl="1"/>
            <a:r>
              <a:rPr lang="en-US" dirty="0"/>
              <a:t>Second level</a:t>
            </a:r>
          </a:p>
          <a:p>
            <a:pPr lvl="2"/>
            <a:r>
              <a:rPr lang="en-US" dirty="0"/>
              <a:t>Third level</a:t>
            </a:r>
          </a:p>
          <a:p>
            <a:pPr lvl="3"/>
            <a:r>
              <a:rPr lang="en-US" dirty="0"/>
              <a:t>Fourth level</a:t>
            </a:r>
          </a:p>
        </p:txBody>
      </p:sp>
      <p:sp>
        <p:nvSpPr>
          <p:cNvPr id="16" name="Rectangle 15"/>
          <p:cNvSpPr/>
          <p:nvPr/>
        </p:nvSpPr>
        <p:spPr>
          <a:xfrm>
            <a:off x="0" y="0"/>
            <a:ext cx="9144000" cy="73152"/>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p>
        </p:txBody>
      </p:sp>
      <p:sp>
        <p:nvSpPr>
          <p:cNvPr id="6" name="Text Placeholder 6"/>
          <p:cNvSpPr>
            <a:spLocks noGrp="1"/>
          </p:cNvSpPr>
          <p:nvPr>
            <p:ph type="body" sz="quarter" idx="10" hasCustomPrompt="1"/>
          </p:nvPr>
        </p:nvSpPr>
        <p:spPr>
          <a:xfrm>
            <a:off x="454026" y="1084961"/>
            <a:ext cx="8229600" cy="274320"/>
          </a:xfrm>
        </p:spPr>
        <p:txBody>
          <a:bodyPr anchor="ctr"/>
          <a:lstStyle>
            <a:lvl1pPr marL="0" marR="0" indent="0" algn="l" defTabSz="914400" rtl="0" eaLnBrk="1" fontAlgn="auto" latinLnBrk="0" hangingPunct="1">
              <a:lnSpc>
                <a:spcPct val="90000"/>
              </a:lnSpc>
              <a:spcBef>
                <a:spcPts val="600"/>
              </a:spcBef>
              <a:spcAft>
                <a:spcPts val="0"/>
              </a:spcAft>
              <a:buClrTx/>
              <a:buSzTx/>
              <a:buFont typeface="Arial"/>
              <a:buNone/>
              <a:tabLst/>
              <a:defRPr sz="1800">
                <a:solidFill>
                  <a:schemeClr val="bg2">
                    <a:lumMod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Subhead Text</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
        <p:nvSpPr>
          <p:cNvPr id="7" name="Footer Placeholder 3"/>
          <p:cNvSpPr txBox="1">
            <a:spLocks/>
          </p:cNvSpPr>
          <p:nvPr/>
        </p:nvSpPr>
        <p:spPr>
          <a:xfrm>
            <a:off x="3820880" y="4804450"/>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pPr algn="ctr"/>
            <a:r>
              <a:rPr lang="en-US" sz="1000" dirty="0">
                <a:solidFill>
                  <a:schemeClr val="accent5"/>
                </a:solidFill>
              </a:rPr>
              <a:t>NI CONFIDENTIAL</a:t>
            </a:r>
          </a:p>
        </p:txBody>
      </p:sp>
    </p:spTree>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xternal_Title Slide w/o Subhea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1"/>
            <a:ext cx="9152994" cy="3281629"/>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p>
        </p:txBody>
      </p:sp>
      <p:sp>
        <p:nvSpPr>
          <p:cNvPr id="2" name="Title 1"/>
          <p:cNvSpPr>
            <a:spLocks noGrp="1"/>
          </p:cNvSpPr>
          <p:nvPr>
            <p:ph type="ctrTitle" hasCustomPrompt="1"/>
          </p:nvPr>
        </p:nvSpPr>
        <p:spPr>
          <a:xfrm>
            <a:off x="454025" y="841374"/>
            <a:ext cx="8235949" cy="2111375"/>
          </a:xfrm>
        </p:spPr>
        <p:txBody>
          <a:bodyPr anchor="b"/>
          <a:lstStyle>
            <a:lvl1pPr algn="ctr">
              <a:defRPr sz="2800" baseline="0">
                <a:solidFill>
                  <a:schemeClr val="bg1"/>
                </a:solidFill>
              </a:defRPr>
            </a:lvl1pPr>
          </a:lstStyle>
          <a:p>
            <a:r>
              <a:rPr lang="en-US" dirty="0"/>
              <a:t>Presentation Title</a:t>
            </a:r>
          </a:p>
        </p:txBody>
      </p:sp>
      <p:sp>
        <p:nvSpPr>
          <p:cNvPr id="17" name="Text Placeholder 16"/>
          <p:cNvSpPr>
            <a:spLocks noGrp="1"/>
          </p:cNvSpPr>
          <p:nvPr>
            <p:ph type="body" sz="quarter" idx="12" hasCustomPrompt="1"/>
          </p:nvPr>
        </p:nvSpPr>
        <p:spPr>
          <a:xfrm>
            <a:off x="454025" y="3473449"/>
            <a:ext cx="8235950" cy="311151"/>
          </a:xfrm>
        </p:spPr>
        <p:txBody>
          <a:bodyPr/>
          <a:lstStyle>
            <a:lvl1pPr marL="0" marR="0" indent="0" algn="ctr" defTabSz="914400" rtl="0" eaLnBrk="1" fontAlgn="auto" latinLnBrk="0" hangingPunct="1">
              <a:lnSpc>
                <a:spcPct val="100000"/>
              </a:lnSpc>
              <a:spcBef>
                <a:spcPts val="400"/>
              </a:spcBef>
              <a:spcAft>
                <a:spcPts val="600"/>
              </a:spcAft>
              <a:buClr>
                <a:schemeClr val="bg2">
                  <a:lumMod val="50000"/>
                </a:schemeClr>
              </a:buClr>
              <a:buSzPct val="70000"/>
              <a:buFont typeface="Wingdings" charset="2"/>
              <a:buNone/>
              <a:tabLst>
                <a:tab pos="182563" algn="l"/>
                <a:tab pos="3708400" algn="l"/>
              </a:tabLst>
              <a:defRPr sz="1600">
                <a:solidFill>
                  <a:schemeClr val="bg2">
                    <a:lumMod val="50000"/>
                  </a:schemeClr>
                </a:solidFill>
              </a:defRPr>
            </a:lvl1pPr>
          </a:lstStyle>
          <a:p>
            <a:pPr algn="ctr">
              <a:spcAft>
                <a:spcPts val="600"/>
              </a:spcAft>
            </a:pPr>
            <a:r>
              <a:rPr lang="en-US" dirty="0">
                <a:solidFill>
                  <a:schemeClr val="tx1">
                    <a:lumMod val="50000"/>
                    <a:lumOff val="50000"/>
                  </a:schemeClr>
                </a:solidFill>
              </a:rPr>
              <a:t>Speaker</a:t>
            </a:r>
            <a:endParaRPr lang="en-US" sz="1400" dirty="0">
              <a:solidFill>
                <a:schemeClr val="bg1">
                  <a:lumMod val="65000"/>
                </a:schemeClr>
              </a:solidFill>
            </a:endParaRPr>
          </a:p>
        </p:txBody>
      </p:sp>
      <p:sp>
        <p:nvSpPr>
          <p:cNvPr id="21" name="Text Placeholder 20"/>
          <p:cNvSpPr>
            <a:spLocks noGrp="1"/>
          </p:cNvSpPr>
          <p:nvPr>
            <p:ph type="body" sz="quarter" idx="13" hasCustomPrompt="1"/>
          </p:nvPr>
        </p:nvSpPr>
        <p:spPr>
          <a:xfrm>
            <a:off x="454025" y="3784600"/>
            <a:ext cx="8235950" cy="347663"/>
          </a:xfrm>
        </p:spPr>
        <p:txBody>
          <a:bodyPr/>
          <a:lstStyle>
            <a:lvl1pPr marL="0" marR="0" indent="0" algn="ctr" defTabSz="914400" rtl="0" eaLnBrk="1" fontAlgn="auto" latinLnBrk="0" hangingPunct="1">
              <a:lnSpc>
                <a:spcPct val="100000"/>
              </a:lnSpc>
              <a:spcBef>
                <a:spcPts val="400"/>
              </a:spcBef>
              <a:spcAft>
                <a:spcPts val="600"/>
              </a:spcAft>
              <a:buClr>
                <a:schemeClr val="bg2">
                  <a:lumMod val="50000"/>
                </a:schemeClr>
              </a:buClr>
              <a:buSzPct val="70000"/>
              <a:buFont typeface="Wingdings" charset="2"/>
              <a:buNone/>
              <a:tabLst>
                <a:tab pos="182880" algn="l"/>
              </a:tabLst>
              <a:defRPr sz="1400">
                <a:solidFill>
                  <a:schemeClr val="bg2">
                    <a:lumMod val="50000"/>
                  </a:schemeClr>
                </a:solidFill>
              </a:defRPr>
            </a:lvl1pPr>
          </a:lstStyle>
          <a:p>
            <a:pPr>
              <a:spcAft>
                <a:spcPts val="600"/>
              </a:spcAft>
            </a:pPr>
            <a:r>
              <a:rPr lang="en-US" dirty="0">
                <a:solidFill>
                  <a:schemeClr val="bg1">
                    <a:lumMod val="65000"/>
                  </a:schemeClr>
                </a:solidFill>
              </a:rPr>
              <a:t>Title</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
        <p:nvSpPr>
          <p:cNvPr id="8" name="Footer Placeholder 3"/>
          <p:cNvSpPr txBox="1">
            <a:spLocks/>
          </p:cNvSpPr>
          <p:nvPr/>
        </p:nvSpPr>
        <p:spPr>
          <a:xfrm>
            <a:off x="7194833" y="4794504"/>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r>
              <a:rPr lang="en-US" sz="1000" dirty="0" err="1"/>
              <a:t>ni.com</a:t>
            </a:r>
            <a:endParaRPr lang="en-US" sz="1000" dirty="0"/>
          </a:p>
        </p:txBody>
      </p:sp>
    </p:spTree>
    <p:extLst>
      <p:ext uri="{BB962C8B-B14F-4D97-AF65-F5344CB8AC3E}">
        <p14:creationId xmlns:p14="http://schemas.microsoft.com/office/powerpoint/2010/main" val="275914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Confidential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454025" y="731520"/>
            <a:ext cx="4041775" cy="3900805"/>
          </a:xfrm>
        </p:spPr>
        <p:txBody>
          <a:bodyPr vert="horz" lIns="0" tIns="45717" rIns="0" bIns="45717" rtlCol="0">
            <a:noAutofit/>
          </a:bodyPr>
          <a:lstStyle>
            <a:lvl1pPr>
              <a:defRPr lang="en-US" dirty="0" smtClean="0"/>
            </a:lvl1pPr>
          </a:lstStyle>
          <a:p>
            <a:pPr lvl="0"/>
            <a:r>
              <a:rPr lang="en-US" dirty="0"/>
              <a:t>Master text styles</a:t>
            </a:r>
          </a:p>
          <a:p>
            <a:pPr lvl="1"/>
            <a:r>
              <a:rPr lang="en-US" dirty="0"/>
              <a:t>Second level</a:t>
            </a:r>
          </a:p>
          <a:p>
            <a:pPr lvl="2"/>
            <a:r>
              <a:rPr lang="en-US" dirty="0"/>
              <a:t>Third level</a:t>
            </a:r>
          </a:p>
          <a:p>
            <a:pPr lvl="3"/>
            <a:r>
              <a:rPr lang="en-US" dirty="0"/>
              <a:t>Fourth level</a:t>
            </a:r>
          </a:p>
          <a:p>
            <a:pPr lvl="3"/>
            <a:endParaRPr lang="en-US" dirty="0"/>
          </a:p>
          <a:p>
            <a:pPr lvl="0"/>
            <a:endParaRPr lang="en-US" dirty="0"/>
          </a:p>
          <a:p>
            <a:pPr lvl="0"/>
            <a:endParaRPr lang="en-US" dirty="0"/>
          </a:p>
          <a:p>
            <a:pPr lvl="0"/>
            <a:endParaRPr lang="en-US" dirty="0"/>
          </a:p>
        </p:txBody>
      </p:sp>
      <p:sp>
        <p:nvSpPr>
          <p:cNvPr id="4" name="Content Placeholder 3"/>
          <p:cNvSpPr>
            <a:spLocks noGrp="1"/>
          </p:cNvSpPr>
          <p:nvPr>
            <p:ph sz="half" idx="2" hasCustomPrompt="1"/>
          </p:nvPr>
        </p:nvSpPr>
        <p:spPr>
          <a:xfrm>
            <a:off x="4648199" y="731520"/>
            <a:ext cx="4041775" cy="3900805"/>
          </a:xfrm>
        </p:spPr>
        <p:txBody>
          <a:bodyPr vert="horz" lIns="0" tIns="45717" rIns="0" bIns="45717" rtlCol="0">
            <a:noAutofit/>
          </a:bodyPr>
          <a:lstStyle>
            <a:lvl1pPr marL="0" indent="0">
              <a:buNone/>
              <a:defRPr lang="en-US" dirty="0" smtClean="0"/>
            </a:lvl1pPr>
            <a:lvl2pPr>
              <a:defRPr lang="en-US" dirty="0" smtClean="0"/>
            </a:lvl2pPr>
            <a:lvl3pPr>
              <a:defRPr lang="en-US" dirty="0" smtClean="0"/>
            </a:lvl3pPr>
            <a:lvl4pPr>
              <a:defRPr lang="en-US" dirty="0" smtClean="0"/>
            </a:lvl4pPr>
          </a:lstStyle>
          <a:p>
            <a:pPr lvl="0"/>
            <a:r>
              <a:rPr lang="en-US" dirty="0"/>
              <a:t>Master text styles</a:t>
            </a:r>
          </a:p>
          <a:p>
            <a:pPr lvl="1"/>
            <a:r>
              <a:rPr lang="en-US" dirty="0"/>
              <a:t>Second level</a:t>
            </a:r>
          </a:p>
          <a:p>
            <a:pPr lvl="2"/>
            <a:r>
              <a:rPr lang="en-US" dirty="0"/>
              <a:t>Third level</a:t>
            </a:r>
          </a:p>
          <a:p>
            <a:pPr lvl="3"/>
            <a:r>
              <a:rPr lang="en-US" dirty="0"/>
              <a:t>Fourth level</a:t>
            </a:r>
          </a:p>
          <a:p>
            <a:pPr lvl="3"/>
            <a:endParaRPr lang="en-US" dirty="0"/>
          </a:p>
          <a:p>
            <a:pPr lvl="0"/>
            <a:endParaRPr lang="en-US" dirty="0"/>
          </a:p>
          <a:p>
            <a:pPr lvl="0"/>
            <a:endParaRPr lang="en-US" dirty="0"/>
          </a:p>
          <a:p>
            <a:pPr lvl="0"/>
            <a:endParaRPr lang="en-US" dirty="0"/>
          </a:p>
          <a:p>
            <a:pPr lvl="0"/>
            <a:endParaRPr lang="en-US" dirty="0"/>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nfidential_withFull Image R">
    <p:spTree>
      <p:nvGrpSpPr>
        <p:cNvPr id="1" name=""/>
        <p:cNvGrpSpPr/>
        <p:nvPr/>
      </p:nvGrpSpPr>
      <p:grpSpPr>
        <a:xfrm>
          <a:off x="0" y="0"/>
          <a:ext cx="0" cy="0"/>
          <a:chOff x="0" y="0"/>
          <a:chExt cx="0" cy="0"/>
        </a:xfrm>
      </p:grpSpPr>
      <p:sp>
        <p:nvSpPr>
          <p:cNvPr id="6" name="Rectangle 5"/>
          <p:cNvSpPr/>
          <p:nvPr/>
        </p:nvSpPr>
        <p:spPr>
          <a:xfrm>
            <a:off x="0" y="0"/>
            <a:ext cx="9144000" cy="73152"/>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p>
        </p:txBody>
      </p:sp>
      <p:sp>
        <p:nvSpPr>
          <p:cNvPr id="4" name="Title Placeholder 1"/>
          <p:cNvSpPr>
            <a:spLocks noGrp="1"/>
          </p:cNvSpPr>
          <p:nvPr>
            <p:ph type="title" hasCustomPrompt="1"/>
          </p:nvPr>
        </p:nvSpPr>
        <p:spPr>
          <a:xfrm>
            <a:off x="454025" y="274320"/>
            <a:ext cx="5029200" cy="457200"/>
          </a:xfrm>
          <a:prstGeom prst="rect">
            <a:avLst/>
          </a:prstGeom>
        </p:spPr>
        <p:txBody>
          <a:bodyPr vert="horz" lIns="0" tIns="45720" rIns="0" bIns="45720" rtlCol="0" anchor="ctr">
            <a:noAutofit/>
          </a:bodyPr>
          <a:lstStyle>
            <a:lvl1pPr>
              <a:defRPr>
                <a:solidFill>
                  <a:schemeClr val="bg2">
                    <a:lumMod val="25000"/>
                  </a:schemeClr>
                </a:solidFill>
              </a:defRPr>
            </a:lvl1pPr>
          </a:lstStyle>
          <a:p>
            <a:r>
              <a:rPr lang="en-US" dirty="0"/>
              <a:t>Click to Edit Master Title Style</a:t>
            </a:r>
          </a:p>
        </p:txBody>
      </p:sp>
      <p:sp>
        <p:nvSpPr>
          <p:cNvPr id="5" name="Text Placeholder 2"/>
          <p:cNvSpPr>
            <a:spLocks noGrp="1" noChangeAspect="1"/>
          </p:cNvSpPr>
          <p:nvPr>
            <p:ph idx="1" hasCustomPrompt="1"/>
          </p:nvPr>
        </p:nvSpPr>
        <p:spPr>
          <a:xfrm>
            <a:off x="454025" y="760095"/>
            <a:ext cx="5029200" cy="3663248"/>
          </a:xfrm>
          <a:prstGeom prst="rect">
            <a:avLst/>
          </a:prstGeom>
        </p:spPr>
        <p:txBody>
          <a:bodyPr vert="horz" lIns="0" tIns="45720" rIns="0" bIns="45720" rtlCol="0">
            <a:noAutofit/>
          </a:bodyPr>
          <a:lstStyle>
            <a:lvl1pPr>
              <a:defRPr lang="en-US" dirty="0" smtClean="0"/>
            </a:lvl1pPr>
            <a:lvl2pPr>
              <a:defRPr lang="en-US" dirty="0" smtClean="0"/>
            </a:lvl2pPr>
            <a:lvl3pPr>
              <a:defRPr lang="en-US" dirty="0" smtClean="0"/>
            </a:lvl3pPr>
            <a:lvl4pPr>
              <a:defRPr lang="en-US" dirty="0" smtClean="0"/>
            </a:lvl4pPr>
          </a:lstStyle>
          <a:p>
            <a:pPr lvl="0">
              <a:lnSpc>
                <a:spcPct val="90000"/>
              </a:lnSpc>
            </a:pPr>
            <a:r>
              <a:rPr lang="en-US" dirty="0"/>
              <a:t>Master text styles</a:t>
            </a:r>
          </a:p>
          <a:p>
            <a:pPr lvl="1"/>
            <a:r>
              <a:rPr lang="en-US" dirty="0"/>
              <a:t>Second level</a:t>
            </a:r>
          </a:p>
          <a:p>
            <a:pPr lvl="2"/>
            <a:r>
              <a:rPr lang="en-US" dirty="0"/>
              <a:t>Third level</a:t>
            </a:r>
          </a:p>
          <a:p>
            <a:pPr lvl="3"/>
            <a:r>
              <a:rPr lang="en-US" dirty="0"/>
              <a:t>Fourth level</a:t>
            </a:r>
          </a:p>
          <a:p>
            <a:pPr lvl="0">
              <a:lnSpc>
                <a:spcPct val="90000"/>
              </a:lnSpc>
            </a:pPr>
            <a:endParaRPr lang="en-US" dirty="0"/>
          </a:p>
        </p:txBody>
      </p:sp>
      <p:sp>
        <p:nvSpPr>
          <p:cNvPr id="12" name="Picture Placeholder 11"/>
          <p:cNvSpPr>
            <a:spLocks noGrp="1"/>
          </p:cNvSpPr>
          <p:nvPr>
            <p:ph type="pic" sz="quarter" idx="10" hasCustomPrompt="1"/>
          </p:nvPr>
        </p:nvSpPr>
        <p:spPr>
          <a:xfrm>
            <a:off x="5719664" y="-8606"/>
            <a:ext cx="3429000" cy="5152106"/>
          </a:xfrm>
          <a:solidFill>
            <a:schemeClr val="bg1">
              <a:lumMod val="95000"/>
            </a:schemeClr>
          </a:solidFill>
          <a:ln>
            <a:noFill/>
          </a:ln>
        </p:spPr>
        <p:txBody>
          <a:bodyPr vert="horz" lIns="0" tIns="45717" rIns="0" bIns="45717" rtlCol="0" anchor="ctr">
            <a:noAutofit/>
          </a:bodyPr>
          <a:lstStyle>
            <a:lvl1pPr marL="182880" indent="-182880" algn="ctr">
              <a:buNone/>
              <a:defRPr lang="en-US" sz="1400" spc="0" dirty="0" smtClean="0"/>
            </a:lvl1pPr>
          </a:lstStyle>
          <a:p>
            <a:pPr marL="0" lvl="0" indent="0" algn="ctr"/>
            <a:r>
              <a:rPr lang="en-US" dirty="0"/>
              <a:t>Drag or insert full bleed image</a:t>
            </a:r>
            <a:br>
              <a:rPr lang="en-US" dirty="0"/>
            </a:br>
            <a:r>
              <a:rPr lang="en-US" dirty="0"/>
              <a:t>Use minimum height 1690 </a:t>
            </a:r>
            <a:r>
              <a:rPr lang="en-US" dirty="0" err="1"/>
              <a:t>px</a:t>
            </a:r>
            <a:endParaRPr lang="en-US"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
        <p:nvSpPr>
          <p:cNvPr id="7" name="Footer Placeholder 3"/>
          <p:cNvSpPr txBox="1">
            <a:spLocks/>
          </p:cNvSpPr>
          <p:nvPr/>
        </p:nvSpPr>
        <p:spPr>
          <a:xfrm>
            <a:off x="2871483" y="4804450"/>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pPr algn="ctr"/>
            <a:r>
              <a:rPr lang="en-US" sz="1000" dirty="0">
                <a:solidFill>
                  <a:schemeClr val="accent5"/>
                </a:solidFill>
              </a:rPr>
              <a:t>NI CONFIDENTIAL</a:t>
            </a:r>
          </a:p>
        </p:txBody>
      </p:sp>
    </p:spTree>
    <p:extLst/>
  </p:cSld>
  <p:clrMapOvr>
    <a:masterClrMapping/>
  </p:clrMapOvr>
  <p:extLst mod="1">
    <p:ext uri="{DCECCB84-F9BA-43D5-87BE-67443E8EF086}">
      <p15:sldGuideLst xmlns:p15="http://schemas.microsoft.com/office/powerpoint/2012/main">
        <p15:guide id="2" pos="290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fidential_with Full Image L">
    <p:spTree>
      <p:nvGrpSpPr>
        <p:cNvPr id="1" name=""/>
        <p:cNvGrpSpPr/>
        <p:nvPr/>
      </p:nvGrpSpPr>
      <p:grpSpPr>
        <a:xfrm>
          <a:off x="0" y="0"/>
          <a:ext cx="0" cy="0"/>
          <a:chOff x="0" y="0"/>
          <a:chExt cx="0" cy="0"/>
        </a:xfrm>
      </p:grpSpPr>
      <p:sp>
        <p:nvSpPr>
          <p:cNvPr id="6" name="Rectangle 5"/>
          <p:cNvSpPr/>
          <p:nvPr/>
        </p:nvSpPr>
        <p:spPr>
          <a:xfrm>
            <a:off x="0" y="0"/>
            <a:ext cx="9144000" cy="73152"/>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p>
        </p:txBody>
      </p:sp>
      <p:sp>
        <p:nvSpPr>
          <p:cNvPr id="4" name="Title Placeholder 1"/>
          <p:cNvSpPr>
            <a:spLocks noGrp="1"/>
          </p:cNvSpPr>
          <p:nvPr>
            <p:ph type="title" hasCustomPrompt="1"/>
          </p:nvPr>
        </p:nvSpPr>
        <p:spPr>
          <a:xfrm>
            <a:off x="3660774" y="292608"/>
            <a:ext cx="5029200" cy="429768"/>
          </a:xfrm>
          <a:prstGeom prst="rect">
            <a:avLst/>
          </a:prstGeom>
        </p:spPr>
        <p:txBody>
          <a:bodyPr vert="horz" lIns="0" tIns="45720" rIns="0" bIns="45720" rtlCol="0" anchor="ctr">
            <a:noAutofit/>
          </a:bodyPr>
          <a:lstStyle>
            <a:lvl1pPr>
              <a:defRPr>
                <a:solidFill>
                  <a:schemeClr val="bg2">
                    <a:lumMod val="25000"/>
                  </a:schemeClr>
                </a:solidFill>
              </a:defRPr>
            </a:lvl1pPr>
          </a:lstStyle>
          <a:p>
            <a:r>
              <a:rPr lang="en-US" dirty="0"/>
              <a:t>Click to Edit Master Title Style</a:t>
            </a:r>
          </a:p>
        </p:txBody>
      </p:sp>
      <p:sp>
        <p:nvSpPr>
          <p:cNvPr id="5" name="Text Placeholder 2"/>
          <p:cNvSpPr>
            <a:spLocks noGrp="1"/>
          </p:cNvSpPr>
          <p:nvPr>
            <p:ph idx="1" hasCustomPrompt="1"/>
          </p:nvPr>
        </p:nvSpPr>
        <p:spPr>
          <a:xfrm>
            <a:off x="3660775" y="760655"/>
            <a:ext cx="5029200" cy="3905233"/>
          </a:xfrm>
          <a:prstGeom prst="rect">
            <a:avLst/>
          </a:prstGeom>
        </p:spPr>
        <p:txBody>
          <a:bodyPr vert="horz" lIns="0" tIns="45720" rIns="0" bIns="45720" rtlCol="0">
            <a:noAutofit/>
          </a:bodyPr>
          <a:lstStyle>
            <a:lvl1pPr>
              <a:lnSpc>
                <a:spcPct val="90000"/>
              </a:lnSpc>
              <a:defRPr lang="en-US" dirty="0" smtClean="0"/>
            </a:lvl1pPr>
          </a:lstStyle>
          <a:p>
            <a:pPr lvl="0">
              <a:lnSpc>
                <a:spcPct val="90000"/>
              </a:lnSpc>
            </a:pPr>
            <a:r>
              <a:rPr lang="en-US" dirty="0"/>
              <a:t>Master text styles</a:t>
            </a:r>
          </a:p>
          <a:p>
            <a:pPr lvl="1"/>
            <a:r>
              <a:rPr lang="en-US" dirty="0"/>
              <a:t>Second level</a:t>
            </a:r>
          </a:p>
          <a:p>
            <a:pPr lvl="2"/>
            <a:r>
              <a:rPr lang="en-US" dirty="0"/>
              <a:t>Third level</a:t>
            </a:r>
          </a:p>
          <a:p>
            <a:pPr lvl="3"/>
            <a:r>
              <a:rPr lang="en-US" dirty="0"/>
              <a:t>Fourth level</a:t>
            </a:r>
          </a:p>
          <a:p>
            <a:pPr lvl="3"/>
            <a:endParaRPr lang="en-US" dirty="0"/>
          </a:p>
        </p:txBody>
      </p:sp>
      <p:sp>
        <p:nvSpPr>
          <p:cNvPr id="12" name="Picture Placeholder 11"/>
          <p:cNvSpPr>
            <a:spLocks noGrp="1"/>
          </p:cNvSpPr>
          <p:nvPr>
            <p:ph type="pic" sz="quarter" idx="10" hasCustomPrompt="1"/>
          </p:nvPr>
        </p:nvSpPr>
        <p:spPr>
          <a:xfrm>
            <a:off x="0" y="0"/>
            <a:ext cx="3429000" cy="5143500"/>
          </a:xfrm>
          <a:solidFill>
            <a:schemeClr val="bg1">
              <a:lumMod val="95000"/>
            </a:schemeClr>
          </a:solidFill>
          <a:ln>
            <a:noFill/>
          </a:ln>
        </p:spPr>
        <p:txBody>
          <a:bodyPr vert="horz" lIns="0" tIns="45717" rIns="0" bIns="45717" rtlCol="0" anchor="ctr">
            <a:noAutofit/>
          </a:bodyPr>
          <a:lstStyle>
            <a:lvl1pPr marL="182880" indent="-182880" algn="ctr">
              <a:buNone/>
              <a:defRPr lang="en-US" sz="1400" spc="0" dirty="0" smtClean="0"/>
            </a:lvl1pPr>
          </a:lstStyle>
          <a:p>
            <a:pPr marL="0" lvl="0" indent="0" algn="ctr"/>
            <a:r>
              <a:rPr lang="en-US" dirty="0"/>
              <a:t>Drag or insert full bleed image</a:t>
            </a:r>
            <a:br>
              <a:rPr lang="en-US" dirty="0"/>
            </a:br>
            <a:r>
              <a:rPr lang="en-US" dirty="0"/>
              <a:t>Use minimum height 1690 </a:t>
            </a:r>
            <a:r>
              <a:rPr lang="en-US" dirty="0" err="1"/>
              <a:t>px</a:t>
            </a:r>
            <a:endParaRPr lang="en-US"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
        <p:nvSpPr>
          <p:cNvPr id="7" name="Footer Placeholder 3"/>
          <p:cNvSpPr txBox="1">
            <a:spLocks/>
          </p:cNvSpPr>
          <p:nvPr/>
        </p:nvSpPr>
        <p:spPr>
          <a:xfrm>
            <a:off x="5424254" y="4804450"/>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pPr algn="ctr"/>
            <a:r>
              <a:rPr lang="en-US" sz="1000" dirty="0">
                <a:solidFill>
                  <a:schemeClr val="accent5"/>
                </a:solidFill>
              </a:rPr>
              <a:t>NI CONFIDENTIAL</a:t>
            </a:r>
          </a:p>
        </p:txBody>
      </p:sp>
    </p:spTree>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onfidential_with Full Image L white logo">
    <p:spTree>
      <p:nvGrpSpPr>
        <p:cNvPr id="1" name=""/>
        <p:cNvGrpSpPr/>
        <p:nvPr/>
      </p:nvGrpSpPr>
      <p:grpSpPr>
        <a:xfrm>
          <a:off x="0" y="0"/>
          <a:ext cx="0" cy="0"/>
          <a:chOff x="0" y="0"/>
          <a:chExt cx="0" cy="0"/>
        </a:xfrm>
      </p:grpSpPr>
      <p:sp>
        <p:nvSpPr>
          <p:cNvPr id="6" name="Rectangle 5"/>
          <p:cNvSpPr/>
          <p:nvPr/>
        </p:nvSpPr>
        <p:spPr>
          <a:xfrm>
            <a:off x="0" y="0"/>
            <a:ext cx="9144000" cy="73152"/>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p>
        </p:txBody>
      </p:sp>
      <p:sp>
        <p:nvSpPr>
          <p:cNvPr id="4" name="Title Placeholder 1"/>
          <p:cNvSpPr>
            <a:spLocks noGrp="1"/>
          </p:cNvSpPr>
          <p:nvPr>
            <p:ph type="title" hasCustomPrompt="1"/>
          </p:nvPr>
        </p:nvSpPr>
        <p:spPr>
          <a:xfrm>
            <a:off x="3660774" y="292608"/>
            <a:ext cx="5029200" cy="429768"/>
          </a:xfrm>
          <a:prstGeom prst="rect">
            <a:avLst/>
          </a:prstGeom>
        </p:spPr>
        <p:txBody>
          <a:bodyPr vert="horz" lIns="0" tIns="45720" rIns="0" bIns="45720" rtlCol="0" anchor="ctr">
            <a:noAutofit/>
          </a:bodyPr>
          <a:lstStyle>
            <a:lvl1pPr>
              <a:defRPr>
                <a:solidFill>
                  <a:schemeClr val="bg2">
                    <a:lumMod val="25000"/>
                  </a:schemeClr>
                </a:solidFill>
              </a:defRPr>
            </a:lvl1pPr>
          </a:lstStyle>
          <a:p>
            <a:r>
              <a:rPr lang="en-US" dirty="0"/>
              <a:t>Click to Edit Master Title Style</a:t>
            </a:r>
          </a:p>
        </p:txBody>
      </p:sp>
      <p:sp>
        <p:nvSpPr>
          <p:cNvPr id="5" name="Text Placeholder 2"/>
          <p:cNvSpPr>
            <a:spLocks noGrp="1"/>
          </p:cNvSpPr>
          <p:nvPr>
            <p:ph idx="1" hasCustomPrompt="1"/>
          </p:nvPr>
        </p:nvSpPr>
        <p:spPr>
          <a:xfrm>
            <a:off x="3660775" y="732080"/>
            <a:ext cx="5029200" cy="3905233"/>
          </a:xfrm>
          <a:prstGeom prst="rect">
            <a:avLst/>
          </a:prstGeom>
        </p:spPr>
        <p:txBody>
          <a:bodyPr vert="horz" lIns="0" tIns="45720" rIns="0" bIns="45720" rtlCol="0">
            <a:noAutofit/>
          </a:bodyPr>
          <a:lstStyle>
            <a:lvl1pPr>
              <a:lnSpc>
                <a:spcPct val="90000"/>
              </a:lnSpc>
              <a:defRPr lang="en-US" dirty="0" smtClean="0"/>
            </a:lvl1pPr>
          </a:lstStyle>
          <a:p>
            <a:pPr lvl="0">
              <a:lnSpc>
                <a:spcPct val="90000"/>
              </a:lnSpc>
            </a:pPr>
            <a:r>
              <a:rPr lang="en-US" dirty="0"/>
              <a:t>Master text styles</a:t>
            </a:r>
          </a:p>
          <a:p>
            <a:pPr lvl="1"/>
            <a:r>
              <a:rPr lang="en-US" dirty="0"/>
              <a:t>Second level</a:t>
            </a:r>
          </a:p>
          <a:p>
            <a:pPr lvl="2"/>
            <a:r>
              <a:rPr lang="en-US" dirty="0"/>
              <a:t>Third level</a:t>
            </a:r>
          </a:p>
          <a:p>
            <a:pPr lvl="3"/>
            <a:r>
              <a:rPr lang="en-US" dirty="0"/>
              <a:t>Fourth level</a:t>
            </a:r>
          </a:p>
          <a:p>
            <a:pPr lvl="3"/>
            <a:endParaRPr lang="en-US" dirty="0"/>
          </a:p>
        </p:txBody>
      </p:sp>
      <p:sp>
        <p:nvSpPr>
          <p:cNvPr id="12" name="Picture Placeholder 11"/>
          <p:cNvSpPr>
            <a:spLocks noGrp="1"/>
          </p:cNvSpPr>
          <p:nvPr>
            <p:ph type="pic" sz="quarter" idx="10" hasCustomPrompt="1"/>
          </p:nvPr>
        </p:nvSpPr>
        <p:spPr>
          <a:xfrm>
            <a:off x="0" y="0"/>
            <a:ext cx="3429000" cy="5143500"/>
          </a:xfrm>
          <a:solidFill>
            <a:schemeClr val="tx2"/>
          </a:solidFill>
          <a:ln>
            <a:noFill/>
          </a:ln>
        </p:spPr>
        <p:txBody>
          <a:bodyPr vert="horz" lIns="0" tIns="45717" rIns="0" bIns="45717" rtlCol="0" anchor="ctr">
            <a:noAutofit/>
          </a:bodyPr>
          <a:lstStyle>
            <a:lvl1pPr marL="182880" indent="-182880" algn="ctr">
              <a:buNone/>
              <a:defRPr lang="en-US" sz="1400" spc="0" dirty="0" smtClean="0">
                <a:solidFill>
                  <a:schemeClr val="bg1"/>
                </a:solidFill>
              </a:defRPr>
            </a:lvl1pPr>
          </a:lstStyle>
          <a:p>
            <a:pPr marL="0" lvl="0" indent="0" algn="ctr"/>
            <a:r>
              <a:rPr lang="en-US" dirty="0"/>
              <a:t>Drag or insert full bleed image</a:t>
            </a:r>
            <a:br>
              <a:rPr lang="en-US" dirty="0"/>
            </a:br>
            <a:r>
              <a:rPr lang="en-US" dirty="0"/>
              <a:t>Use minimum height 1690 </a:t>
            </a:r>
            <a:r>
              <a:rPr lang="en-US" dirty="0" err="1"/>
              <a:t>px</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74" y="4743451"/>
            <a:ext cx="1064167" cy="257856"/>
          </a:xfrm>
          <a:prstGeom prst="rect">
            <a:avLst/>
          </a:prstGeom>
        </p:spPr>
      </p:pic>
      <p:sp>
        <p:nvSpPr>
          <p:cNvPr id="7" name="Footer Placeholder 3"/>
          <p:cNvSpPr txBox="1">
            <a:spLocks/>
          </p:cNvSpPr>
          <p:nvPr/>
        </p:nvSpPr>
        <p:spPr>
          <a:xfrm>
            <a:off x="5424254" y="4804450"/>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pPr algn="ctr"/>
            <a:r>
              <a:rPr lang="en-US" sz="1000" dirty="0">
                <a:solidFill>
                  <a:schemeClr val="accent5"/>
                </a:solidFill>
              </a:rPr>
              <a:t>NI CONFIDENTIAL</a:t>
            </a:r>
          </a:p>
        </p:txBody>
      </p:sp>
    </p:spTree>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onfidential_NI Product Focused with Image R_Confidential">
    <p:spTree>
      <p:nvGrpSpPr>
        <p:cNvPr id="1" name=""/>
        <p:cNvGrpSpPr/>
        <p:nvPr/>
      </p:nvGrpSpPr>
      <p:grpSpPr>
        <a:xfrm>
          <a:off x="0" y="0"/>
          <a:ext cx="0" cy="0"/>
          <a:chOff x="0" y="0"/>
          <a:chExt cx="0" cy="0"/>
        </a:xfrm>
      </p:grpSpPr>
      <p:sp>
        <p:nvSpPr>
          <p:cNvPr id="6" name="Rectangle 5"/>
          <p:cNvSpPr/>
          <p:nvPr/>
        </p:nvSpPr>
        <p:spPr>
          <a:xfrm>
            <a:off x="0" y="0"/>
            <a:ext cx="9144000" cy="73152"/>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p>
        </p:txBody>
      </p:sp>
      <p:sp>
        <p:nvSpPr>
          <p:cNvPr id="4" name="Title Placeholder 1"/>
          <p:cNvSpPr>
            <a:spLocks noGrp="1"/>
          </p:cNvSpPr>
          <p:nvPr>
            <p:ph type="title" hasCustomPrompt="1"/>
          </p:nvPr>
        </p:nvSpPr>
        <p:spPr>
          <a:xfrm>
            <a:off x="454025" y="274320"/>
            <a:ext cx="5029200" cy="457200"/>
          </a:xfrm>
          <a:prstGeom prst="rect">
            <a:avLst/>
          </a:prstGeom>
        </p:spPr>
        <p:txBody>
          <a:bodyPr vert="horz" lIns="0" tIns="45720" rIns="0" bIns="45720" rtlCol="0" anchor="ctr">
            <a:noAutofit/>
          </a:bodyPr>
          <a:lstStyle>
            <a:lvl1pPr>
              <a:defRPr>
                <a:solidFill>
                  <a:schemeClr val="bg2">
                    <a:lumMod val="25000"/>
                  </a:schemeClr>
                </a:solidFill>
              </a:defRPr>
            </a:lvl1pPr>
          </a:lstStyle>
          <a:p>
            <a:r>
              <a:rPr lang="en-US" dirty="0"/>
              <a:t>Product Focused Slide Heading</a:t>
            </a:r>
          </a:p>
        </p:txBody>
      </p:sp>
      <p:sp>
        <p:nvSpPr>
          <p:cNvPr id="5" name="Text Placeholder 2"/>
          <p:cNvSpPr>
            <a:spLocks noGrp="1" noChangeAspect="1"/>
          </p:cNvSpPr>
          <p:nvPr>
            <p:ph idx="1" hasCustomPrompt="1"/>
          </p:nvPr>
        </p:nvSpPr>
        <p:spPr>
          <a:xfrm>
            <a:off x="454025" y="731520"/>
            <a:ext cx="5029200" cy="3663248"/>
          </a:xfrm>
          <a:prstGeom prst="rect">
            <a:avLst/>
          </a:prstGeom>
        </p:spPr>
        <p:txBody>
          <a:bodyPr vert="horz" lIns="0" tIns="45720" rIns="0" bIns="45720" rtlCol="0">
            <a:noAutofit/>
          </a:bodyPr>
          <a:lstStyle>
            <a:lvl1pPr>
              <a:defRPr lang="en-US" dirty="0"/>
            </a:lvl1pPr>
            <a:lvl2pPr>
              <a:defRPr lang="en-US" dirty="0" smtClean="0"/>
            </a:lvl2pPr>
            <a:lvl3pPr>
              <a:defRPr lang="en-US" dirty="0" smtClean="0"/>
            </a:lvl3pPr>
            <a:lvl4pPr>
              <a:defRPr lang="en-US" dirty="0" smtClean="0"/>
            </a:lvl4pPr>
          </a:lstStyle>
          <a:p>
            <a:pPr lvl="0"/>
            <a:r>
              <a:rPr lang="en-US" dirty="0"/>
              <a:t>Master text styles</a:t>
            </a:r>
          </a:p>
          <a:p>
            <a:pPr lvl="1"/>
            <a:r>
              <a:rPr lang="en-US" dirty="0"/>
              <a:t>Second level</a:t>
            </a:r>
          </a:p>
          <a:p>
            <a:pPr lvl="2"/>
            <a:r>
              <a:rPr lang="en-US" dirty="0"/>
              <a:t>Third level</a:t>
            </a:r>
          </a:p>
          <a:p>
            <a:pPr lvl="3"/>
            <a:r>
              <a:rPr lang="en-US" dirty="0"/>
              <a:t>Fourth level</a:t>
            </a:r>
          </a:p>
          <a:p>
            <a:pPr lvl="3"/>
            <a:endParaRPr lang="en-US" dirty="0"/>
          </a:p>
          <a:p>
            <a:pPr lvl="0"/>
            <a:endParaRPr lang="en-US" dirty="0"/>
          </a:p>
          <a:p>
            <a:pPr lvl="0"/>
            <a:endParaRPr lang="en-US" dirty="0"/>
          </a:p>
          <a:p>
            <a:pPr lvl="0"/>
            <a:endParaRPr lang="en-US" dirty="0"/>
          </a:p>
          <a:p>
            <a:pPr lvl="0">
              <a:lnSpc>
                <a:spcPct val="90000"/>
              </a:lnSpc>
            </a:pPr>
            <a:endParaRPr lang="en-US" dirty="0"/>
          </a:p>
        </p:txBody>
      </p:sp>
      <p:sp>
        <p:nvSpPr>
          <p:cNvPr id="12" name="Picture Placeholder 11"/>
          <p:cNvSpPr>
            <a:spLocks noGrp="1"/>
          </p:cNvSpPr>
          <p:nvPr>
            <p:ph type="pic" sz="quarter" idx="10" hasCustomPrompt="1"/>
          </p:nvPr>
        </p:nvSpPr>
        <p:spPr>
          <a:xfrm>
            <a:off x="5719664" y="274320"/>
            <a:ext cx="2979168" cy="4120448"/>
          </a:xfrm>
          <a:solidFill>
            <a:schemeClr val="bg1">
              <a:lumMod val="95000"/>
            </a:schemeClr>
          </a:solidFill>
          <a:ln>
            <a:noFill/>
          </a:ln>
        </p:spPr>
        <p:txBody>
          <a:bodyPr anchor="ctr"/>
          <a:lstStyle>
            <a:lvl1pPr marL="0" indent="0" algn="ctr">
              <a:buNone/>
              <a:defRPr sz="1400" spc="0" baseline="0">
                <a:solidFill>
                  <a:schemeClr val="bg2">
                    <a:lumMod val="25000"/>
                  </a:schemeClr>
                </a:solidFill>
              </a:defRPr>
            </a:lvl1pPr>
          </a:lstStyle>
          <a:p>
            <a:r>
              <a:rPr lang="en-US" dirty="0"/>
              <a:t>Drag or insert image</a:t>
            </a:r>
            <a:br>
              <a:rPr lang="en-US" dirty="0"/>
            </a:br>
            <a:r>
              <a:rPr lang="en-US" dirty="0"/>
              <a:t>Use minimum height 1690 </a:t>
            </a:r>
            <a:r>
              <a:rPr lang="en-US" dirty="0" err="1"/>
              <a:t>px</a:t>
            </a:r>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
        <p:nvSpPr>
          <p:cNvPr id="10" name="Footer Placeholder 3"/>
          <p:cNvSpPr txBox="1">
            <a:spLocks/>
          </p:cNvSpPr>
          <p:nvPr/>
        </p:nvSpPr>
        <p:spPr>
          <a:xfrm>
            <a:off x="2871483" y="4804450"/>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pPr algn="ctr"/>
            <a:r>
              <a:rPr lang="en-US" sz="1000" dirty="0">
                <a:solidFill>
                  <a:schemeClr val="accent5"/>
                </a:solidFill>
              </a:rPr>
              <a:t>NI CONFIDENTIAL</a:t>
            </a:r>
          </a:p>
        </p:txBody>
      </p:sp>
    </p:spTree>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onfidential_NI Product Focused with Image L_Confidential">
    <p:spTree>
      <p:nvGrpSpPr>
        <p:cNvPr id="1" name=""/>
        <p:cNvGrpSpPr/>
        <p:nvPr/>
      </p:nvGrpSpPr>
      <p:grpSpPr>
        <a:xfrm>
          <a:off x="0" y="0"/>
          <a:ext cx="0" cy="0"/>
          <a:chOff x="0" y="0"/>
          <a:chExt cx="0" cy="0"/>
        </a:xfrm>
      </p:grpSpPr>
      <p:sp>
        <p:nvSpPr>
          <p:cNvPr id="6" name="Rectangle 5"/>
          <p:cNvSpPr/>
          <p:nvPr/>
        </p:nvSpPr>
        <p:spPr>
          <a:xfrm>
            <a:off x="0" y="0"/>
            <a:ext cx="9144000" cy="73152"/>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p>
        </p:txBody>
      </p:sp>
      <p:sp>
        <p:nvSpPr>
          <p:cNvPr id="4" name="Title Placeholder 1"/>
          <p:cNvSpPr>
            <a:spLocks noGrp="1"/>
          </p:cNvSpPr>
          <p:nvPr>
            <p:ph type="title" hasCustomPrompt="1"/>
          </p:nvPr>
        </p:nvSpPr>
        <p:spPr>
          <a:xfrm>
            <a:off x="3660774" y="292608"/>
            <a:ext cx="5029200" cy="429768"/>
          </a:xfrm>
          <a:prstGeom prst="rect">
            <a:avLst/>
          </a:prstGeom>
        </p:spPr>
        <p:txBody>
          <a:bodyPr vert="horz" lIns="0" tIns="45720" rIns="0" bIns="45720" rtlCol="0" anchor="ctr">
            <a:noAutofit/>
          </a:bodyPr>
          <a:lstStyle>
            <a:lvl1pPr>
              <a:defRPr>
                <a:solidFill>
                  <a:schemeClr val="bg2">
                    <a:lumMod val="25000"/>
                  </a:schemeClr>
                </a:solidFill>
              </a:defRPr>
            </a:lvl1pPr>
          </a:lstStyle>
          <a:p>
            <a:r>
              <a:rPr lang="en-US" dirty="0"/>
              <a:t>Product Focused Slide Heading</a:t>
            </a:r>
          </a:p>
        </p:txBody>
      </p:sp>
      <p:sp>
        <p:nvSpPr>
          <p:cNvPr id="5" name="Text Placeholder 2"/>
          <p:cNvSpPr>
            <a:spLocks noGrp="1"/>
          </p:cNvSpPr>
          <p:nvPr>
            <p:ph idx="1" hasCustomPrompt="1"/>
          </p:nvPr>
        </p:nvSpPr>
        <p:spPr>
          <a:xfrm>
            <a:off x="3660775" y="760655"/>
            <a:ext cx="5029200" cy="3905233"/>
          </a:xfrm>
          <a:prstGeom prst="rect">
            <a:avLst/>
          </a:prstGeom>
        </p:spPr>
        <p:txBody>
          <a:bodyPr vert="horz" lIns="0" tIns="45720" rIns="0" bIns="45720" rtlCol="0">
            <a:noAutofit/>
          </a:bodyPr>
          <a:lstStyle>
            <a:lvl1pPr>
              <a:lnSpc>
                <a:spcPct val="90000"/>
              </a:lnSpc>
              <a:defRPr lang="en-US" dirty="0" smtClean="0"/>
            </a:lvl1pPr>
          </a:lstStyle>
          <a:p>
            <a:pPr lvl="0"/>
            <a:r>
              <a:rPr lang="en-US" dirty="0"/>
              <a:t>Master text styles</a:t>
            </a:r>
          </a:p>
          <a:p>
            <a:pPr lvl="1"/>
            <a:r>
              <a:rPr lang="en-US" dirty="0"/>
              <a:t>Second level</a:t>
            </a:r>
          </a:p>
          <a:p>
            <a:pPr lvl="2"/>
            <a:r>
              <a:rPr lang="en-US" dirty="0"/>
              <a:t>Third level</a:t>
            </a:r>
          </a:p>
          <a:p>
            <a:pPr lvl="3"/>
            <a:r>
              <a:rPr lang="en-US" dirty="0"/>
              <a:t>Fourth level</a:t>
            </a:r>
          </a:p>
          <a:p>
            <a:pPr lvl="3"/>
            <a:endParaRPr lang="en-US" dirty="0"/>
          </a:p>
        </p:txBody>
      </p:sp>
      <p:sp>
        <p:nvSpPr>
          <p:cNvPr id="12" name="Picture Placeholder 11"/>
          <p:cNvSpPr>
            <a:spLocks noGrp="1"/>
          </p:cNvSpPr>
          <p:nvPr>
            <p:ph type="pic" sz="quarter" idx="10" hasCustomPrompt="1"/>
          </p:nvPr>
        </p:nvSpPr>
        <p:spPr>
          <a:xfrm>
            <a:off x="445168" y="302313"/>
            <a:ext cx="2983832" cy="4335000"/>
          </a:xfrm>
          <a:solidFill>
            <a:schemeClr val="bg1">
              <a:lumMod val="95000"/>
            </a:schemeClr>
          </a:solidFill>
          <a:ln>
            <a:noFill/>
          </a:ln>
        </p:spPr>
        <p:txBody>
          <a:bodyPr vert="horz" lIns="0" tIns="45717" rIns="0" bIns="45717" rtlCol="0" anchor="ctr">
            <a:noAutofit/>
          </a:bodyPr>
          <a:lstStyle>
            <a:lvl1pPr marL="285750" indent="-285750" algn="ctr">
              <a:buFont typeface="Arial" charset="0"/>
              <a:buNone/>
              <a:defRPr lang="en-US" sz="1400" spc="0" dirty="0" smtClean="0"/>
            </a:lvl1pPr>
          </a:lstStyle>
          <a:p>
            <a:pPr marL="0" lvl="0" indent="0" algn="ctr"/>
            <a:r>
              <a:rPr lang="en-US" dirty="0"/>
              <a:t>Drag or insert image</a:t>
            </a:r>
            <a:br>
              <a:rPr lang="en-US" dirty="0"/>
            </a:br>
            <a:r>
              <a:rPr lang="en-US" dirty="0"/>
              <a:t>Use minimum height 1690 </a:t>
            </a:r>
            <a:r>
              <a:rPr lang="en-US" dirty="0" err="1"/>
              <a:t>px</a:t>
            </a:r>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
        <p:nvSpPr>
          <p:cNvPr id="8" name="Footer Placeholder 3"/>
          <p:cNvSpPr txBox="1">
            <a:spLocks/>
          </p:cNvSpPr>
          <p:nvPr/>
        </p:nvSpPr>
        <p:spPr>
          <a:xfrm>
            <a:off x="5424254" y="4804450"/>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pPr algn="ctr"/>
            <a:r>
              <a:rPr lang="en-US" sz="1000" dirty="0">
                <a:solidFill>
                  <a:schemeClr val="accent5"/>
                </a:solidFill>
              </a:rPr>
              <a:t>NI CONFIDENTIAL</a:t>
            </a:r>
          </a:p>
        </p:txBody>
      </p:sp>
    </p:spTree>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onfidential_Image Top">
    <p:spTree>
      <p:nvGrpSpPr>
        <p:cNvPr id="1" name=""/>
        <p:cNvGrpSpPr/>
        <p:nvPr/>
      </p:nvGrpSpPr>
      <p:grpSpPr>
        <a:xfrm>
          <a:off x="0" y="0"/>
          <a:ext cx="0" cy="0"/>
          <a:chOff x="0" y="0"/>
          <a:chExt cx="0" cy="0"/>
        </a:xfrm>
      </p:grpSpPr>
      <p:sp>
        <p:nvSpPr>
          <p:cNvPr id="8" name="Rectangle 7"/>
          <p:cNvSpPr/>
          <p:nvPr/>
        </p:nvSpPr>
        <p:spPr>
          <a:xfrm>
            <a:off x="0" y="0"/>
            <a:ext cx="9144000" cy="73152"/>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p>
        </p:txBody>
      </p:sp>
      <p:sp>
        <p:nvSpPr>
          <p:cNvPr id="4" name="Title Placeholder 1"/>
          <p:cNvSpPr>
            <a:spLocks noGrp="1"/>
          </p:cNvSpPr>
          <p:nvPr>
            <p:ph type="title" hasCustomPrompt="1"/>
          </p:nvPr>
        </p:nvSpPr>
        <p:spPr>
          <a:xfrm>
            <a:off x="454025" y="2243836"/>
            <a:ext cx="8235949" cy="432068"/>
          </a:xfrm>
          <a:prstGeom prst="rect">
            <a:avLst/>
          </a:prstGeom>
        </p:spPr>
        <p:txBody>
          <a:bodyPr vert="horz" lIns="0" tIns="45720" rIns="0" bIns="45720" rtlCol="0" anchor="ctr">
            <a:noAutofit/>
          </a:bodyPr>
          <a:lstStyle/>
          <a:p>
            <a:r>
              <a:rPr lang="en-US" dirty="0"/>
              <a:t>Click to Edit Master Title Style</a:t>
            </a:r>
          </a:p>
        </p:txBody>
      </p:sp>
      <p:sp>
        <p:nvSpPr>
          <p:cNvPr id="5" name="Text Placeholder 2"/>
          <p:cNvSpPr>
            <a:spLocks noGrp="1" noChangeAspect="1"/>
          </p:cNvSpPr>
          <p:nvPr>
            <p:ph idx="1" hasCustomPrompt="1"/>
          </p:nvPr>
        </p:nvSpPr>
        <p:spPr>
          <a:xfrm>
            <a:off x="454024" y="2712974"/>
            <a:ext cx="8235951" cy="1554654"/>
          </a:xfrm>
          <a:prstGeom prst="rect">
            <a:avLst/>
          </a:prstGeom>
        </p:spPr>
        <p:txBody>
          <a:bodyPr vert="horz" lIns="0" tIns="45720" rIns="0" bIns="45720" rtlCol="0">
            <a:noAutofit/>
          </a:bodyPr>
          <a:lstStyle>
            <a:lvl1pPr>
              <a:defRPr lang="en-US" dirty="0" smtClean="0"/>
            </a:lvl1pPr>
            <a:lvl2pPr>
              <a:defRPr lang="en-US" dirty="0" smtClean="0"/>
            </a:lvl2pPr>
            <a:lvl3pPr>
              <a:defRPr lang="en-US" dirty="0" smtClean="0"/>
            </a:lvl3pPr>
            <a:lvl4pPr>
              <a:defRPr lang="en-US" dirty="0" smtClean="0"/>
            </a:lvl4pPr>
          </a:lstStyle>
          <a:p>
            <a:pPr lvl="0">
              <a:lnSpc>
                <a:spcPct val="90000"/>
              </a:lnSpc>
            </a:pPr>
            <a:r>
              <a:rPr lang="en-US" dirty="0"/>
              <a:t>Master text styles</a:t>
            </a:r>
          </a:p>
          <a:p>
            <a:pPr lvl="1"/>
            <a:r>
              <a:rPr lang="en-US" dirty="0"/>
              <a:t>Second level</a:t>
            </a:r>
          </a:p>
          <a:p>
            <a:pPr lvl="2"/>
            <a:r>
              <a:rPr lang="en-US" dirty="0"/>
              <a:t>Third level</a:t>
            </a:r>
          </a:p>
          <a:p>
            <a:pPr lvl="3"/>
            <a:r>
              <a:rPr lang="en-US" dirty="0"/>
              <a:t>Fourth level</a:t>
            </a:r>
          </a:p>
          <a:p>
            <a:pPr lvl="3"/>
            <a:endParaRPr lang="en-US" dirty="0"/>
          </a:p>
        </p:txBody>
      </p:sp>
      <p:sp>
        <p:nvSpPr>
          <p:cNvPr id="7" name="Picture Placeholder 6"/>
          <p:cNvSpPr>
            <a:spLocks noGrp="1"/>
          </p:cNvSpPr>
          <p:nvPr>
            <p:ph type="pic" sz="quarter" idx="10" hasCustomPrompt="1"/>
          </p:nvPr>
        </p:nvSpPr>
        <p:spPr>
          <a:xfrm>
            <a:off x="0" y="73152"/>
            <a:ext cx="9144000" cy="2070100"/>
          </a:xfrm>
          <a:solidFill>
            <a:schemeClr val="bg1">
              <a:lumMod val="95000"/>
            </a:schemeClr>
          </a:solidFill>
          <a:ln>
            <a:noFill/>
          </a:ln>
        </p:spPr>
        <p:txBody>
          <a:bodyPr vert="horz" lIns="0" tIns="45717" rIns="0" bIns="45717" rtlCol="0" anchor="ctr">
            <a:noAutofit/>
          </a:bodyPr>
          <a:lstStyle>
            <a:lvl1pPr marL="182880" indent="-182880" algn="ctr">
              <a:buFontTx/>
              <a:buNone/>
              <a:defRPr lang="en-US" sz="1400" spc="0" dirty="0"/>
            </a:lvl1pPr>
          </a:lstStyle>
          <a:p>
            <a:pPr marL="0" lvl="0" indent="0" algn="ctr">
              <a:buNone/>
            </a:pPr>
            <a:r>
              <a:rPr lang="en-US" dirty="0"/>
              <a:t>Drag or insert image here. Use minimum width 1500 </a:t>
            </a:r>
            <a:r>
              <a:rPr lang="en-US" dirty="0" err="1"/>
              <a:t>px</a:t>
            </a:r>
            <a:endParaRPr lang="en-US"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
        <p:nvSpPr>
          <p:cNvPr id="9" name="Footer Placeholder 3"/>
          <p:cNvSpPr txBox="1">
            <a:spLocks/>
          </p:cNvSpPr>
          <p:nvPr/>
        </p:nvSpPr>
        <p:spPr>
          <a:xfrm>
            <a:off x="3820880" y="4804450"/>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pPr algn="ctr"/>
            <a:r>
              <a:rPr lang="en-US" sz="1000" dirty="0">
                <a:solidFill>
                  <a:schemeClr val="accent5"/>
                </a:solidFill>
              </a:rPr>
              <a:t>NI CONFIDENTIAL</a:t>
            </a:r>
          </a:p>
        </p:txBody>
      </p:sp>
    </p:spTree>
    <p:extLst/>
  </p:cSld>
  <p:clrMapOvr>
    <a:masterClrMapping/>
  </p:clrMapOvr>
  <p:extLst mod="1">
    <p:ext uri="{DCECCB84-F9BA-43D5-87BE-67443E8EF086}">
      <p15:sldGuideLst xmlns:p15="http://schemas.microsoft.com/office/powerpoint/2012/main">
        <p15:guide id="1" orient="horz" pos="1609">
          <p15:clr>
            <a:srgbClr val="FBAE40"/>
          </p15:clr>
        </p15:guide>
        <p15:guide id="2" orient="horz" pos="185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onfidential_Image Top_White logo">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1"/>
            <a:ext cx="9144000" cy="2077988"/>
          </a:xfrm>
          <a:solidFill>
            <a:schemeClr val="bg1">
              <a:lumMod val="95000"/>
            </a:schemeClr>
          </a:solidFill>
          <a:ln>
            <a:noFill/>
          </a:ln>
        </p:spPr>
        <p:txBody>
          <a:bodyPr vert="horz" lIns="0" tIns="45717" rIns="0" bIns="45717" rtlCol="0" anchor="ctr">
            <a:noAutofit/>
          </a:bodyPr>
          <a:lstStyle>
            <a:lvl1pPr marL="182880" indent="-182880" algn="ctr">
              <a:buNone/>
              <a:defRPr lang="en-US" sz="1400" spc="0" dirty="0"/>
            </a:lvl1pPr>
          </a:lstStyle>
          <a:p>
            <a:pPr marL="0" lvl="0" indent="0" algn="ctr"/>
            <a:r>
              <a:rPr lang="en-US" dirty="0"/>
              <a:t>Drag or insert image</a:t>
            </a:r>
          </a:p>
        </p:txBody>
      </p:sp>
      <p:sp>
        <p:nvSpPr>
          <p:cNvPr id="6" name="Rectangle 5"/>
          <p:cNvSpPr/>
          <p:nvPr/>
        </p:nvSpPr>
        <p:spPr>
          <a:xfrm>
            <a:off x="0" y="2077989"/>
            <a:ext cx="9144000" cy="3065512"/>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p>
        </p:txBody>
      </p:sp>
      <p:sp>
        <p:nvSpPr>
          <p:cNvPr id="4" name="Title Placeholder 1"/>
          <p:cNvSpPr>
            <a:spLocks noGrp="1"/>
          </p:cNvSpPr>
          <p:nvPr>
            <p:ph type="title" hasCustomPrompt="1"/>
          </p:nvPr>
        </p:nvSpPr>
        <p:spPr>
          <a:xfrm>
            <a:off x="454025" y="2235493"/>
            <a:ext cx="8235949" cy="432068"/>
          </a:xfrm>
          <a:prstGeom prst="rect">
            <a:avLst/>
          </a:prstGeom>
        </p:spPr>
        <p:txBody>
          <a:bodyPr vert="horz" lIns="0" tIns="45720" rIns="0" bIns="45720" rtlCol="0" anchor="ctr">
            <a:noAutofit/>
          </a:bodyPr>
          <a:lstStyle>
            <a:lvl1pPr>
              <a:defRPr baseline="0">
                <a:solidFill>
                  <a:schemeClr val="bg1"/>
                </a:solidFill>
              </a:defRPr>
            </a:lvl1pPr>
          </a:lstStyle>
          <a:p>
            <a:r>
              <a:rPr lang="en-US" dirty="0"/>
              <a:t>Click to Edit Master Title Style</a:t>
            </a:r>
          </a:p>
        </p:txBody>
      </p:sp>
      <p:sp>
        <p:nvSpPr>
          <p:cNvPr id="5" name="Text Placeholder 2"/>
          <p:cNvSpPr>
            <a:spLocks noGrp="1" noChangeAspect="1"/>
          </p:cNvSpPr>
          <p:nvPr>
            <p:ph idx="1" hasCustomPrompt="1"/>
          </p:nvPr>
        </p:nvSpPr>
        <p:spPr>
          <a:xfrm>
            <a:off x="454024" y="2710982"/>
            <a:ext cx="8235951" cy="1926332"/>
          </a:xfrm>
          <a:prstGeom prst="rect">
            <a:avLst/>
          </a:prstGeom>
        </p:spPr>
        <p:txBody>
          <a:bodyPr vert="horz" lIns="0" tIns="45720" rIns="0" bIns="45720" rtlCol="0">
            <a:noAutofit/>
          </a:bodyPr>
          <a:lstStyle>
            <a:lvl1pPr>
              <a:lnSpc>
                <a:spcPct val="90000"/>
              </a:lnSpc>
              <a:buClr>
                <a:schemeClr val="bg1"/>
              </a:buClr>
              <a:buSzPct val="90000"/>
              <a:defRPr lang="en-US" dirty="0" smtClean="0">
                <a:solidFill>
                  <a:schemeClr val="bg1"/>
                </a:solidFill>
              </a:defRPr>
            </a:lvl1pPr>
            <a:lvl2pPr>
              <a:buClr>
                <a:schemeClr val="bg1"/>
              </a:buClr>
              <a:buSzPct val="90000"/>
              <a:defRPr lang="en-US" dirty="0" smtClean="0">
                <a:solidFill>
                  <a:schemeClr val="bg1"/>
                </a:solidFill>
              </a:defRPr>
            </a:lvl2pPr>
            <a:lvl3pPr>
              <a:buClr>
                <a:schemeClr val="bg1"/>
              </a:buClr>
              <a:buSzPct val="90000"/>
              <a:defRPr lang="en-US" dirty="0" smtClean="0">
                <a:solidFill>
                  <a:schemeClr val="bg1"/>
                </a:solidFill>
              </a:defRPr>
            </a:lvl3pPr>
            <a:lvl4pPr>
              <a:buClr>
                <a:schemeClr val="bg1"/>
              </a:buClr>
              <a:buSzPct val="90000"/>
              <a:defRPr lang="en-US" dirty="0" smtClean="0">
                <a:solidFill>
                  <a:schemeClr val="bg1"/>
                </a:solidFill>
              </a:defRPr>
            </a:lvl4pPr>
            <a:lvl5pPr>
              <a:buClr>
                <a:schemeClr val="bg1"/>
              </a:buClr>
              <a:buSzPct val="90000"/>
              <a:defRPr lang="en-US" dirty="0">
                <a:solidFill>
                  <a:schemeClr val="bg1"/>
                </a:solidFill>
              </a:defRPr>
            </a:lvl5pPr>
          </a:lstStyle>
          <a:p>
            <a:pPr lvl="0">
              <a:lnSpc>
                <a:spcPct val="90000"/>
              </a:lnSpc>
            </a:pPr>
            <a:r>
              <a:rPr lang="en-US" dirty="0"/>
              <a:t>Master text styles</a:t>
            </a:r>
          </a:p>
          <a:p>
            <a:pPr lvl="1"/>
            <a:r>
              <a:rPr lang="en-US" dirty="0"/>
              <a:t>Second level</a:t>
            </a:r>
          </a:p>
          <a:p>
            <a:pPr lvl="2"/>
            <a:r>
              <a:rPr lang="en-US" dirty="0"/>
              <a:t>Third level</a:t>
            </a:r>
          </a:p>
          <a:p>
            <a:pPr lvl="3"/>
            <a:r>
              <a:rPr lang="en-US" dirty="0"/>
              <a:t>Fourth level</a:t>
            </a:r>
          </a:p>
          <a:p>
            <a:pPr lvl="3"/>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74" y="4743451"/>
            <a:ext cx="1064167" cy="257856"/>
          </a:xfrm>
          <a:prstGeom prst="rect">
            <a:avLst/>
          </a:prstGeom>
        </p:spPr>
      </p:pic>
      <p:sp>
        <p:nvSpPr>
          <p:cNvPr id="8" name="Footer Placeholder 3"/>
          <p:cNvSpPr txBox="1">
            <a:spLocks/>
          </p:cNvSpPr>
          <p:nvPr/>
        </p:nvSpPr>
        <p:spPr>
          <a:xfrm>
            <a:off x="3820880" y="4804450"/>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pPr algn="ctr"/>
            <a:r>
              <a:rPr lang="en-US" sz="1000" dirty="0">
                <a:solidFill>
                  <a:schemeClr val="accent5"/>
                </a:solidFill>
              </a:rPr>
              <a:t>NI CONFIDENTIAL</a:t>
            </a: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onfidential_Quote Slide">
    <p:spTree>
      <p:nvGrpSpPr>
        <p:cNvPr id="1" name=""/>
        <p:cNvGrpSpPr/>
        <p:nvPr/>
      </p:nvGrpSpPr>
      <p:grpSpPr>
        <a:xfrm>
          <a:off x="0" y="0"/>
          <a:ext cx="0" cy="0"/>
          <a:chOff x="0" y="0"/>
          <a:chExt cx="0" cy="0"/>
        </a:xfrm>
      </p:grpSpPr>
      <p:sp>
        <p:nvSpPr>
          <p:cNvPr id="6" name="Rectangle 5"/>
          <p:cNvSpPr/>
          <p:nvPr/>
        </p:nvSpPr>
        <p:spPr>
          <a:xfrm>
            <a:off x="0" y="3020292"/>
            <a:ext cx="9144000" cy="2123208"/>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p>
        </p:txBody>
      </p:sp>
      <p:sp>
        <p:nvSpPr>
          <p:cNvPr id="7" name="Picture Placeholder 6"/>
          <p:cNvSpPr>
            <a:spLocks noGrp="1"/>
          </p:cNvSpPr>
          <p:nvPr>
            <p:ph type="pic" sz="quarter" idx="10" hasCustomPrompt="1"/>
          </p:nvPr>
        </p:nvSpPr>
        <p:spPr>
          <a:xfrm>
            <a:off x="0" y="1"/>
            <a:ext cx="9144000" cy="3020290"/>
          </a:xfrm>
          <a:solidFill>
            <a:schemeClr val="bg1">
              <a:lumMod val="95000"/>
            </a:schemeClr>
          </a:solidFill>
          <a:ln>
            <a:noFill/>
          </a:ln>
        </p:spPr>
        <p:txBody>
          <a:bodyPr vert="horz" lIns="0" tIns="45717" rIns="0" bIns="45717" rtlCol="0" anchor="ctr">
            <a:noAutofit/>
          </a:bodyPr>
          <a:lstStyle>
            <a:lvl1pPr marL="182880" indent="-182880" algn="ctr">
              <a:buFontTx/>
              <a:buNone/>
              <a:defRPr lang="en-US" sz="1400" spc="0" dirty="0"/>
            </a:lvl1pPr>
          </a:lstStyle>
          <a:p>
            <a:pPr marL="0" lvl="0" indent="0" algn="ctr">
              <a:buNone/>
            </a:pPr>
            <a:r>
              <a:rPr lang="en-US" dirty="0"/>
              <a:t>Drag or place image for supporting quote</a:t>
            </a:r>
          </a:p>
        </p:txBody>
      </p:sp>
      <p:sp>
        <p:nvSpPr>
          <p:cNvPr id="5" name="Text Placeholder 2"/>
          <p:cNvSpPr>
            <a:spLocks noGrp="1" noChangeAspect="1"/>
          </p:cNvSpPr>
          <p:nvPr>
            <p:ph idx="1" hasCustomPrompt="1"/>
          </p:nvPr>
        </p:nvSpPr>
        <p:spPr>
          <a:xfrm>
            <a:off x="454024" y="3246120"/>
            <a:ext cx="8235951" cy="1274618"/>
          </a:xfrm>
          <a:prstGeom prst="rect">
            <a:avLst/>
          </a:prstGeom>
        </p:spPr>
        <p:txBody>
          <a:bodyPr vert="horz" lIns="0" tIns="45720" rIns="0" bIns="45720" rtlCol="0">
            <a:noAutofit/>
          </a:bodyPr>
          <a:lstStyle>
            <a:lvl1pPr marL="0" indent="0" algn="ctr">
              <a:lnSpc>
                <a:spcPct val="100000"/>
              </a:lnSpc>
              <a:buFont typeface="Arial" charset="0"/>
              <a:buNone/>
              <a:defRPr sz="1400">
                <a:solidFill>
                  <a:schemeClr val="bg1"/>
                </a:solidFill>
              </a:defRPr>
            </a:lvl1pPr>
            <a:lvl2pPr marL="457200" indent="0">
              <a:buFont typeface="Arial" charset="0"/>
              <a:buNone/>
              <a:defRPr>
                <a:solidFill>
                  <a:schemeClr val="bg1">
                    <a:lumMod val="95000"/>
                  </a:schemeClr>
                </a:solidFill>
              </a:defRPr>
            </a:lvl2pPr>
            <a:lvl3pPr marL="914400" indent="0">
              <a:buFont typeface="Arial" charset="0"/>
              <a:buNone/>
              <a:defRPr>
                <a:solidFill>
                  <a:schemeClr val="bg1">
                    <a:lumMod val="95000"/>
                  </a:schemeClr>
                </a:solidFill>
              </a:defRPr>
            </a:lvl3pPr>
            <a:lvl4pPr marL="1371600" indent="0">
              <a:buFont typeface="Arial" charset="0"/>
              <a:buNone/>
              <a:defRPr>
                <a:solidFill>
                  <a:schemeClr val="bg1">
                    <a:lumMod val="95000"/>
                  </a:schemeClr>
                </a:solidFill>
              </a:defRPr>
            </a:lvl4pPr>
            <a:lvl5pPr marL="1828800" indent="0">
              <a:buFont typeface="Arial" charset="0"/>
              <a:buNone/>
              <a:defRPr>
                <a:solidFill>
                  <a:schemeClr val="bg1">
                    <a:lumMod val="95000"/>
                  </a:schemeClr>
                </a:solidFill>
              </a:defRPr>
            </a:lvl5pPr>
          </a:lstStyle>
          <a:p>
            <a:pPr algn="ctr">
              <a:defRPr/>
            </a:pPr>
            <a:r>
              <a:rPr lang="en-US" dirty="0">
                <a:solidFill>
                  <a:schemeClr val="bg1"/>
                </a:solidFill>
              </a:rPr>
              <a:t>“Place Quote Here”</a:t>
            </a:r>
          </a:p>
        </p:txBody>
      </p:sp>
      <p:sp>
        <p:nvSpPr>
          <p:cNvPr id="8" name="Text Placeholder 7"/>
          <p:cNvSpPr>
            <a:spLocks noGrp="1"/>
          </p:cNvSpPr>
          <p:nvPr>
            <p:ph type="body" sz="quarter" idx="12" hasCustomPrompt="1"/>
          </p:nvPr>
        </p:nvSpPr>
        <p:spPr>
          <a:xfrm>
            <a:off x="3237300" y="3591329"/>
            <a:ext cx="2781300" cy="250923"/>
          </a:xfrm>
        </p:spPr>
        <p:txBody>
          <a:bodyPr anchor="ctr"/>
          <a:lstStyle>
            <a:lvl1pPr marL="0" marR="0" indent="0" algn="ctr" defTabSz="457200" rtl="0" eaLnBrk="1" fontAlgn="auto" latinLnBrk="0" hangingPunct="1">
              <a:lnSpc>
                <a:spcPct val="90000"/>
              </a:lnSpc>
              <a:spcBef>
                <a:spcPts val="1000"/>
              </a:spcBef>
              <a:spcAft>
                <a:spcPts val="0"/>
              </a:spcAft>
              <a:buClr>
                <a:schemeClr val="bg2">
                  <a:lumMod val="50000"/>
                </a:schemeClr>
              </a:buClr>
              <a:buSzPct val="90000"/>
              <a:buFontTx/>
              <a:buNone/>
              <a:tabLst>
                <a:tab pos="182880" algn="l"/>
              </a:tabLst>
              <a:defRPr sz="12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457200" rtl="0" eaLnBrk="1" fontAlgn="auto" latinLnBrk="0" hangingPunct="1">
              <a:lnSpc>
                <a:spcPct val="90000"/>
              </a:lnSpc>
              <a:spcBef>
                <a:spcPts val="1000"/>
              </a:spcBef>
              <a:spcAft>
                <a:spcPts val="0"/>
              </a:spcAft>
              <a:buClr>
                <a:schemeClr val="bg2">
                  <a:lumMod val="50000"/>
                </a:schemeClr>
              </a:buClr>
              <a:buSzPct val="90000"/>
              <a:buFontTx/>
              <a:buNone/>
              <a:tabLst>
                <a:tab pos="182880" algn="l"/>
              </a:tabLst>
              <a:defRPr/>
            </a:pPr>
            <a:r>
              <a:rPr lang="en-US" dirty="0"/>
              <a:t>–First and Last Name, Title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74" y="4743451"/>
            <a:ext cx="1064167" cy="257856"/>
          </a:xfrm>
          <a:prstGeom prst="rect">
            <a:avLst/>
          </a:prstGeom>
        </p:spPr>
      </p:pic>
      <p:sp>
        <p:nvSpPr>
          <p:cNvPr id="11" name="Footer Placeholder 3"/>
          <p:cNvSpPr txBox="1">
            <a:spLocks/>
          </p:cNvSpPr>
          <p:nvPr/>
        </p:nvSpPr>
        <p:spPr>
          <a:xfrm>
            <a:off x="7194833" y="4794504"/>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r>
              <a:rPr lang="en-US" sz="1000" dirty="0" err="1">
                <a:solidFill>
                  <a:schemeClr val="bg1"/>
                </a:solidFill>
              </a:rPr>
              <a:t>ni.com</a:t>
            </a:r>
            <a:endParaRPr lang="en-US" sz="1000" dirty="0">
              <a:solidFill>
                <a:schemeClr val="bg1"/>
              </a:solidFill>
            </a:endParaRPr>
          </a:p>
        </p:txBody>
      </p:sp>
      <p:sp>
        <p:nvSpPr>
          <p:cNvPr id="9" name="Footer Placeholder 3"/>
          <p:cNvSpPr txBox="1">
            <a:spLocks/>
          </p:cNvSpPr>
          <p:nvPr/>
        </p:nvSpPr>
        <p:spPr>
          <a:xfrm>
            <a:off x="3820880" y="4804450"/>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pPr algn="ctr"/>
            <a:r>
              <a:rPr lang="en-US" sz="1000" dirty="0">
                <a:solidFill>
                  <a:schemeClr val="accent5"/>
                </a:solidFill>
              </a:rPr>
              <a:t>NI CONFIDENTIAL</a:t>
            </a: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onfidential_Divider Slide">
    <p:spTree>
      <p:nvGrpSpPr>
        <p:cNvPr id="1" name=""/>
        <p:cNvGrpSpPr/>
        <p:nvPr/>
      </p:nvGrpSpPr>
      <p:grpSpPr>
        <a:xfrm>
          <a:off x="0" y="0"/>
          <a:ext cx="0" cy="0"/>
          <a:chOff x="0" y="0"/>
          <a:chExt cx="0" cy="0"/>
        </a:xfrm>
      </p:grpSpPr>
      <p:sp>
        <p:nvSpPr>
          <p:cNvPr id="6" name="Rectangle 5"/>
          <p:cNvSpPr/>
          <p:nvPr/>
        </p:nvSpPr>
        <p:spPr>
          <a:xfrm>
            <a:off x="0" y="0"/>
            <a:ext cx="9152994" cy="5143500"/>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0" y="2074863"/>
            <a:ext cx="9153525" cy="831850"/>
          </a:xfrm>
        </p:spPr>
        <p:txBody>
          <a:bodyPr anchor="ctr"/>
          <a:lstStyle>
            <a:lvl1pPr marL="0" marR="0" indent="0" algn="ctr" defTabSz="914400" rtl="0" eaLnBrk="1" fontAlgn="auto" latinLnBrk="0" hangingPunct="1">
              <a:lnSpc>
                <a:spcPct val="90000"/>
              </a:lnSpc>
              <a:spcBef>
                <a:spcPts val="1000"/>
              </a:spcBef>
              <a:spcAft>
                <a:spcPts val="0"/>
              </a:spcAft>
              <a:buClr>
                <a:schemeClr val="bg2">
                  <a:lumMod val="50000"/>
                </a:schemeClr>
              </a:buClr>
              <a:buSzPct val="90000"/>
              <a:buFontTx/>
              <a:buNone/>
              <a:tabLst>
                <a:tab pos="182880" algn="l"/>
              </a:tabLst>
              <a:defRPr sz="2400">
                <a:solidFill>
                  <a:schemeClr val="bg1"/>
                </a:solidFill>
              </a:defRPr>
            </a:lvl1pPr>
            <a:lvl2pPr algn="ctr">
              <a:defRPr>
                <a:solidFill>
                  <a:schemeClr val="bg1">
                    <a:lumMod val="95000"/>
                  </a:schemeClr>
                </a:solidFill>
              </a:defRPr>
            </a:lvl2pPr>
            <a:lvl3pPr algn="ctr">
              <a:defRPr>
                <a:solidFill>
                  <a:schemeClr val="bg1">
                    <a:lumMod val="95000"/>
                  </a:schemeClr>
                </a:solidFill>
              </a:defRPr>
            </a:lvl3pPr>
            <a:lvl4pPr algn="ctr">
              <a:defRPr>
                <a:solidFill>
                  <a:schemeClr val="bg1">
                    <a:lumMod val="95000"/>
                  </a:schemeClr>
                </a:solidFill>
              </a:defRPr>
            </a:lvl4pPr>
            <a:lvl5pPr algn="ctr">
              <a:defRPr>
                <a:solidFill>
                  <a:schemeClr val="bg1">
                    <a:lumMod val="95000"/>
                  </a:schemeClr>
                </a:solidFill>
              </a:defRPr>
            </a:lvl5pPr>
          </a:lstStyle>
          <a:p>
            <a:pPr marL="0" marR="0" lvl="0" indent="0" algn="ctr" defTabSz="914400" rtl="0" eaLnBrk="1" fontAlgn="auto" latinLnBrk="0" hangingPunct="1">
              <a:lnSpc>
                <a:spcPct val="90000"/>
              </a:lnSpc>
              <a:spcBef>
                <a:spcPts val="1000"/>
              </a:spcBef>
              <a:spcAft>
                <a:spcPts val="0"/>
              </a:spcAft>
              <a:buClr>
                <a:schemeClr val="bg2">
                  <a:lumMod val="50000"/>
                </a:schemeClr>
              </a:buClr>
              <a:buSzPct val="90000"/>
              <a:buFontTx/>
              <a:buNone/>
              <a:tabLst>
                <a:tab pos="182880" algn="l"/>
              </a:tabLst>
              <a:defRPr/>
            </a:pPr>
            <a:r>
              <a:rPr lang="en-US" dirty="0"/>
              <a:t>Topic Divider</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74" y="4743451"/>
            <a:ext cx="1064167" cy="257856"/>
          </a:xfrm>
          <a:prstGeom prst="rect">
            <a:avLst/>
          </a:prstGeom>
        </p:spPr>
      </p:pic>
      <p:sp>
        <p:nvSpPr>
          <p:cNvPr id="7" name="Footer Placeholder 3"/>
          <p:cNvSpPr txBox="1">
            <a:spLocks/>
          </p:cNvSpPr>
          <p:nvPr/>
        </p:nvSpPr>
        <p:spPr>
          <a:xfrm>
            <a:off x="7194833" y="4794504"/>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r>
              <a:rPr lang="en-US" sz="1000" dirty="0" err="1">
                <a:solidFill>
                  <a:schemeClr val="bg1"/>
                </a:solidFill>
              </a:rPr>
              <a:t>ni.com</a:t>
            </a:r>
            <a:endParaRPr lang="en-US" sz="1000" dirty="0">
              <a:solidFill>
                <a:schemeClr val="bg1"/>
              </a:solidFill>
            </a:endParaRPr>
          </a:p>
        </p:txBody>
      </p:sp>
      <p:sp>
        <p:nvSpPr>
          <p:cNvPr id="9" name="Footer Placeholder 3"/>
          <p:cNvSpPr txBox="1">
            <a:spLocks/>
          </p:cNvSpPr>
          <p:nvPr/>
        </p:nvSpPr>
        <p:spPr>
          <a:xfrm>
            <a:off x="3820880" y="4804450"/>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pPr algn="ctr"/>
            <a:r>
              <a:rPr lang="en-US" sz="1000" dirty="0">
                <a:solidFill>
                  <a:schemeClr val="accent5"/>
                </a:solidFill>
              </a:rPr>
              <a:t>NI CONFIDENTIAL</a:t>
            </a:r>
          </a:p>
        </p:txBody>
      </p:sp>
    </p:spTree>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External_1 Line Heading">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4025" y="274320"/>
            <a:ext cx="8229600" cy="457200"/>
          </a:xfrm>
          <a:prstGeom prst="rect">
            <a:avLst/>
          </a:prstGeom>
        </p:spPr>
        <p:txBody>
          <a:bodyPr vert="horz" lIns="0" tIns="45720" rIns="0" bIns="45720" rtlCol="0" anchor="ctr">
            <a:noAutofit/>
          </a:bodyPr>
          <a:lstStyle>
            <a:lvl1pPr>
              <a:defRPr lang="en-US" dirty="0"/>
            </a:lvl1pPr>
          </a:lstStyle>
          <a:p>
            <a:pPr lvl="0"/>
            <a:r>
              <a:rPr lang="en-US" dirty="0"/>
              <a:t>Click to Edit Master Title Style</a:t>
            </a:r>
          </a:p>
        </p:txBody>
      </p:sp>
      <p:sp>
        <p:nvSpPr>
          <p:cNvPr id="5" name="Text Placeholder 2"/>
          <p:cNvSpPr>
            <a:spLocks noGrp="1"/>
          </p:cNvSpPr>
          <p:nvPr>
            <p:ph idx="1" hasCustomPrompt="1"/>
          </p:nvPr>
        </p:nvSpPr>
        <p:spPr>
          <a:xfrm>
            <a:off x="454025" y="731520"/>
            <a:ext cx="8229600" cy="3672205"/>
          </a:xfrm>
          <a:prstGeom prst="rect">
            <a:avLst/>
          </a:prstGeom>
        </p:spPr>
        <p:txBody>
          <a:bodyPr vert="horz" lIns="0" tIns="45717" rIns="0" bIns="45717" rtlCol="0">
            <a:noAutofit/>
          </a:bodyPr>
          <a:lstStyle>
            <a:lvl1pPr>
              <a:defRPr lang="en-US" dirty="0" smtClean="0"/>
            </a:lvl1pPr>
            <a:lvl2pPr>
              <a:defRPr lang="en-US" dirty="0" smtClean="0"/>
            </a:lvl2pPr>
            <a:lvl3pPr>
              <a:defRPr lang="en-US" dirty="0" smtClean="0"/>
            </a:lvl3pPr>
            <a:lvl4pPr>
              <a:defRPr lang="en-US" dirty="0" smtClean="0"/>
            </a:lvl4pPr>
          </a:lstStyle>
          <a:p>
            <a:pPr lvl="0"/>
            <a:r>
              <a:rPr lang="en-US" dirty="0"/>
              <a:t>Master text styles</a:t>
            </a:r>
          </a:p>
          <a:p>
            <a:pPr lvl="1"/>
            <a:r>
              <a:rPr lang="en-US" dirty="0"/>
              <a:t>Second level</a:t>
            </a:r>
          </a:p>
          <a:p>
            <a:pPr lvl="2"/>
            <a:r>
              <a:rPr lang="en-US" dirty="0"/>
              <a:t>Third level</a:t>
            </a:r>
          </a:p>
          <a:p>
            <a:pPr lvl="3"/>
            <a:r>
              <a:rPr lang="en-US" dirty="0"/>
              <a:t>Fourth level</a:t>
            </a:r>
          </a:p>
          <a:p>
            <a:pPr lvl="3"/>
            <a:endParaRPr lang="en-US" dirty="0"/>
          </a:p>
          <a:p>
            <a:pPr lvl="0"/>
            <a:endParaRPr lang="en-US" dirty="0"/>
          </a:p>
          <a:p>
            <a:pPr lvl="0"/>
            <a:endParaRPr lang="en-US" dirty="0"/>
          </a:p>
        </p:txBody>
      </p:sp>
      <p:sp>
        <p:nvSpPr>
          <p:cNvPr id="16" name="Rectangle 15"/>
          <p:cNvSpPr/>
          <p:nvPr/>
        </p:nvSpPr>
        <p:spPr>
          <a:xfrm>
            <a:off x="0" y="0"/>
            <a:ext cx="9144000" cy="73152"/>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Tree>
    <p:extLst>
      <p:ext uri="{BB962C8B-B14F-4D97-AF65-F5344CB8AC3E}">
        <p14:creationId xmlns:p14="http://schemas.microsoft.com/office/powerpoint/2010/main" val="418205786"/>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onfidential_Resource Link">
    <p:spTree>
      <p:nvGrpSpPr>
        <p:cNvPr id="1" name=""/>
        <p:cNvGrpSpPr/>
        <p:nvPr/>
      </p:nvGrpSpPr>
      <p:grpSpPr>
        <a:xfrm>
          <a:off x="0" y="0"/>
          <a:ext cx="0" cy="0"/>
          <a:chOff x="0" y="0"/>
          <a:chExt cx="0" cy="0"/>
        </a:xfrm>
      </p:grpSpPr>
      <p:sp>
        <p:nvSpPr>
          <p:cNvPr id="6" name="Rectangle 5"/>
          <p:cNvSpPr/>
          <p:nvPr/>
        </p:nvSpPr>
        <p:spPr>
          <a:xfrm>
            <a:off x="0" y="0"/>
            <a:ext cx="9152994" cy="5143500"/>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0" y="2074863"/>
            <a:ext cx="9153525" cy="831850"/>
          </a:xfrm>
        </p:spPr>
        <p:txBody>
          <a:bodyPr anchor="ctr"/>
          <a:lstStyle>
            <a:lvl1pPr marL="0" indent="0" algn="ctr">
              <a:buFontTx/>
              <a:buNone/>
              <a:defRPr sz="2400">
                <a:solidFill>
                  <a:schemeClr val="bg1"/>
                </a:solidFill>
              </a:defRPr>
            </a:lvl1pPr>
            <a:lvl2pPr algn="ctr">
              <a:defRPr>
                <a:solidFill>
                  <a:schemeClr val="bg1">
                    <a:lumMod val="95000"/>
                  </a:schemeClr>
                </a:solidFill>
              </a:defRPr>
            </a:lvl2pPr>
            <a:lvl3pPr algn="ctr">
              <a:defRPr>
                <a:solidFill>
                  <a:schemeClr val="bg1">
                    <a:lumMod val="95000"/>
                  </a:schemeClr>
                </a:solidFill>
              </a:defRPr>
            </a:lvl3pPr>
            <a:lvl4pPr algn="ctr">
              <a:defRPr>
                <a:solidFill>
                  <a:schemeClr val="bg1">
                    <a:lumMod val="95000"/>
                  </a:schemeClr>
                </a:solidFill>
              </a:defRPr>
            </a:lvl4pPr>
            <a:lvl5pPr algn="ctr">
              <a:defRPr>
                <a:solidFill>
                  <a:schemeClr val="bg1">
                    <a:lumMod val="95000"/>
                  </a:schemeClr>
                </a:solidFill>
              </a:defRPr>
            </a:lvl5pPr>
          </a:lstStyle>
          <a:p>
            <a:pPr lvl="0"/>
            <a:r>
              <a:rPr lang="en-US" dirty="0"/>
              <a:t>Resource Link</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74" y="4743451"/>
            <a:ext cx="1064167" cy="257856"/>
          </a:xfrm>
          <a:prstGeom prst="rect">
            <a:avLst/>
          </a:prstGeom>
        </p:spPr>
      </p:pic>
      <p:sp>
        <p:nvSpPr>
          <p:cNvPr id="7" name="Footer Placeholder 3"/>
          <p:cNvSpPr txBox="1">
            <a:spLocks/>
          </p:cNvSpPr>
          <p:nvPr/>
        </p:nvSpPr>
        <p:spPr>
          <a:xfrm>
            <a:off x="7194833" y="4794504"/>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r>
              <a:rPr lang="en-US" sz="1000" dirty="0" err="1">
                <a:solidFill>
                  <a:schemeClr val="bg1"/>
                </a:solidFill>
              </a:rPr>
              <a:t>ni.com</a:t>
            </a:r>
            <a:endParaRPr lang="en-US" sz="1000" dirty="0">
              <a:solidFill>
                <a:schemeClr val="bg1"/>
              </a:solidFill>
            </a:endParaRPr>
          </a:p>
        </p:txBody>
      </p:sp>
      <p:sp>
        <p:nvSpPr>
          <p:cNvPr id="9" name="Footer Placeholder 3"/>
          <p:cNvSpPr txBox="1">
            <a:spLocks/>
          </p:cNvSpPr>
          <p:nvPr/>
        </p:nvSpPr>
        <p:spPr>
          <a:xfrm>
            <a:off x="3820880" y="4804450"/>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pPr algn="ctr"/>
            <a:r>
              <a:rPr lang="en-US" sz="1000" dirty="0">
                <a:solidFill>
                  <a:schemeClr val="accent5"/>
                </a:solidFill>
              </a:rPr>
              <a:t>NI CONFIDENTIAL</a:t>
            </a:r>
          </a:p>
        </p:txBody>
      </p:sp>
    </p:spTree>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External_2 Line Heading">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4025" y="257175"/>
            <a:ext cx="8229600" cy="827785"/>
          </a:xfrm>
          <a:prstGeom prst="rect">
            <a:avLst/>
          </a:prstGeom>
        </p:spPr>
        <p:txBody>
          <a:bodyPr vert="horz" lIns="0" tIns="45720" rIns="0" bIns="45720" rtlCol="0" anchor="ctr">
            <a:noAutofit/>
          </a:bodyPr>
          <a:lstStyle>
            <a:lvl1pPr algn="l" defTabSz="914400" rtl="0" eaLnBrk="1" latinLnBrk="0" hangingPunct="1">
              <a:lnSpc>
                <a:spcPct val="100000"/>
              </a:lnSpc>
              <a:spcBef>
                <a:spcPct val="0"/>
              </a:spcBef>
              <a:buNone/>
              <a:defRPr lang="en-US" sz="2400" b="0" i="0" kern="1000" spc="0" baseline="0" dirty="0">
                <a:solidFill>
                  <a:schemeClr val="bg2">
                    <a:lumMod val="25000"/>
                  </a:schemeClr>
                </a:solidFill>
                <a:latin typeface="+mn-lt"/>
                <a:ea typeface="Arial" charset="0"/>
                <a:cs typeface="Arial" charset="0"/>
              </a:defRPr>
            </a:lvl1pPr>
          </a:lstStyle>
          <a:p>
            <a:r>
              <a:rPr lang="en-US" dirty="0"/>
              <a:t>Click to Edit Master Title Style</a:t>
            </a:r>
            <a:br>
              <a:rPr lang="en-US" dirty="0"/>
            </a:br>
            <a:r>
              <a:rPr lang="en-US" dirty="0"/>
              <a:t>For Two Line Header</a:t>
            </a:r>
          </a:p>
        </p:txBody>
      </p:sp>
      <p:sp>
        <p:nvSpPr>
          <p:cNvPr id="5" name="Text Placeholder 2"/>
          <p:cNvSpPr>
            <a:spLocks noGrp="1"/>
          </p:cNvSpPr>
          <p:nvPr>
            <p:ph idx="1" hasCustomPrompt="1"/>
          </p:nvPr>
        </p:nvSpPr>
        <p:spPr>
          <a:xfrm>
            <a:off x="454025" y="1097660"/>
            <a:ext cx="8229600" cy="3325107"/>
          </a:xfrm>
          <a:prstGeom prst="rect">
            <a:avLst/>
          </a:prstGeom>
        </p:spPr>
        <p:txBody>
          <a:bodyPr vert="horz" lIns="0" tIns="45717" rIns="0" bIns="45717" rtlCol="0">
            <a:noAutofit/>
          </a:bodyPr>
          <a:lstStyle>
            <a:lvl1pPr>
              <a:defRPr lang="en-US" dirty="0" smtClean="0"/>
            </a:lvl1pPr>
            <a:lvl2pPr>
              <a:defRPr lang="en-US" dirty="0" smtClean="0"/>
            </a:lvl2pPr>
            <a:lvl3pPr>
              <a:defRPr lang="en-US" dirty="0" smtClean="0"/>
            </a:lvl3pPr>
            <a:lvl4pPr>
              <a:defRPr lang="en-US" dirty="0" smtClean="0"/>
            </a:lvl4pPr>
          </a:lstStyle>
          <a:p>
            <a:pPr lvl="0"/>
            <a:r>
              <a:rPr lang="en-US" dirty="0"/>
              <a:t>Master text styles</a:t>
            </a:r>
          </a:p>
          <a:p>
            <a:pPr lvl="1"/>
            <a:r>
              <a:rPr lang="en-US" dirty="0"/>
              <a:t>Second level</a:t>
            </a:r>
          </a:p>
          <a:p>
            <a:pPr lvl="2"/>
            <a:r>
              <a:rPr lang="en-US" dirty="0"/>
              <a:t>Third level</a:t>
            </a:r>
          </a:p>
          <a:p>
            <a:pPr lvl="3"/>
            <a:r>
              <a:rPr lang="en-US" dirty="0"/>
              <a:t>Fourth level</a:t>
            </a:r>
          </a:p>
          <a:p>
            <a:pPr lvl="3"/>
            <a:endParaRPr lang="en-US" dirty="0"/>
          </a:p>
          <a:p>
            <a:pPr lvl="0"/>
            <a:endParaRPr lang="en-US" dirty="0"/>
          </a:p>
          <a:p>
            <a:pPr lvl="0"/>
            <a:endParaRPr lang="en-US" dirty="0"/>
          </a:p>
        </p:txBody>
      </p:sp>
      <p:sp>
        <p:nvSpPr>
          <p:cNvPr id="16" name="Rectangle 15"/>
          <p:cNvSpPr/>
          <p:nvPr/>
        </p:nvSpPr>
        <p:spPr>
          <a:xfrm>
            <a:off x="0" y="0"/>
            <a:ext cx="9144000" cy="73152"/>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Tree>
    <p:extLst>
      <p:ext uri="{BB962C8B-B14F-4D97-AF65-F5344CB8AC3E}">
        <p14:creationId xmlns:p14="http://schemas.microsoft.com/office/powerpoint/2010/main" val="828240561"/>
      </p:ext>
    </p:extLst>
  </p:cSld>
  <p:clrMapOvr>
    <a:masterClrMapping/>
  </p:clrMapOvr>
  <p:extLst mod="1">
    <p:ext uri="{DCECCB84-F9BA-43D5-87BE-67443E8EF086}">
      <p15:sldGuideLst xmlns:p15="http://schemas.microsoft.com/office/powerpoint/2012/main">
        <p15:guide id="2" pos="2880">
          <p15:clr>
            <a:srgbClr val="FBAE40"/>
          </p15:clr>
        </p15:guide>
        <p15:guide id="3" orient="horz" pos="1620">
          <p15:clr>
            <a:srgbClr val="FBAE40"/>
          </p15:clr>
        </p15:guide>
        <p15:guide id="4" orient="horz" pos="8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External_1 Heading with Subhead">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4025" y="274320"/>
            <a:ext cx="8229600" cy="457200"/>
          </a:xfrm>
          <a:prstGeom prst="rect">
            <a:avLst/>
          </a:prstGeom>
        </p:spPr>
        <p:txBody>
          <a:bodyPr vert="horz" lIns="0" tIns="45720" rIns="0" bIns="45720" rtlCol="0" anchor="ctr">
            <a:noAutofit/>
          </a:bodyPr>
          <a:lstStyle/>
          <a:p>
            <a:r>
              <a:rPr lang="en-US" dirty="0"/>
              <a:t>Click to Edit Master Title Style</a:t>
            </a:r>
          </a:p>
        </p:txBody>
      </p:sp>
      <p:sp>
        <p:nvSpPr>
          <p:cNvPr id="5" name="Text Placeholder 2"/>
          <p:cNvSpPr>
            <a:spLocks noGrp="1"/>
          </p:cNvSpPr>
          <p:nvPr>
            <p:ph idx="1" hasCustomPrompt="1"/>
          </p:nvPr>
        </p:nvSpPr>
        <p:spPr>
          <a:xfrm>
            <a:off x="454025" y="1024890"/>
            <a:ext cx="8229600" cy="3209406"/>
          </a:xfrm>
          <a:prstGeom prst="rect">
            <a:avLst/>
          </a:prstGeom>
        </p:spPr>
        <p:txBody>
          <a:bodyPr vert="horz" lIns="0" tIns="45717" rIns="0" bIns="45717" rtlCol="0">
            <a:noAutofit/>
          </a:bodyPr>
          <a:lstStyle>
            <a:lvl1pPr>
              <a:defRPr lang="en-US" dirty="0" smtClean="0"/>
            </a:lvl1pPr>
            <a:lvl2pPr>
              <a:defRPr lang="en-US" dirty="0" smtClean="0"/>
            </a:lvl2pPr>
            <a:lvl3pPr>
              <a:defRPr lang="en-US" dirty="0" smtClean="0"/>
            </a:lvl3pPr>
            <a:lvl4pPr>
              <a:defRPr lang="en-US" dirty="0" smtClean="0"/>
            </a:lvl4pPr>
          </a:lstStyle>
          <a:p>
            <a:pPr lvl="0"/>
            <a:r>
              <a:rPr lang="en-US" dirty="0"/>
              <a:t>Master text styles</a:t>
            </a:r>
          </a:p>
          <a:p>
            <a:pPr lvl="1"/>
            <a:r>
              <a:rPr lang="en-US" dirty="0"/>
              <a:t>Second level</a:t>
            </a:r>
          </a:p>
          <a:p>
            <a:pPr lvl="2"/>
            <a:r>
              <a:rPr lang="en-US" dirty="0"/>
              <a:t>Third level</a:t>
            </a:r>
          </a:p>
          <a:p>
            <a:pPr lvl="3"/>
            <a:r>
              <a:rPr lang="en-US" dirty="0"/>
              <a:t>Fourth level</a:t>
            </a:r>
          </a:p>
          <a:p>
            <a:pPr lvl="3"/>
            <a:endParaRPr lang="en-US" dirty="0"/>
          </a:p>
          <a:p>
            <a:pPr lvl="0"/>
            <a:endParaRPr lang="en-US" dirty="0"/>
          </a:p>
          <a:p>
            <a:pPr lvl="0"/>
            <a:endParaRPr lang="en-US" dirty="0"/>
          </a:p>
        </p:txBody>
      </p:sp>
      <p:sp>
        <p:nvSpPr>
          <p:cNvPr id="16" name="Rectangle 15"/>
          <p:cNvSpPr/>
          <p:nvPr/>
        </p:nvSpPr>
        <p:spPr>
          <a:xfrm>
            <a:off x="0" y="0"/>
            <a:ext cx="9144000" cy="73152"/>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p>
        </p:txBody>
      </p:sp>
      <p:sp>
        <p:nvSpPr>
          <p:cNvPr id="21" name="Text Placeholder 6"/>
          <p:cNvSpPr>
            <a:spLocks noGrp="1"/>
          </p:cNvSpPr>
          <p:nvPr>
            <p:ph type="body" sz="quarter" idx="10" hasCustomPrompt="1"/>
          </p:nvPr>
        </p:nvSpPr>
        <p:spPr>
          <a:xfrm>
            <a:off x="454026" y="731520"/>
            <a:ext cx="8229600" cy="274320"/>
          </a:xfrm>
        </p:spPr>
        <p:txBody>
          <a:bodyPr anchor="ctr"/>
          <a:lstStyle>
            <a:lvl1pPr marL="0" marR="0" indent="0" algn="l" defTabSz="914400" rtl="0" eaLnBrk="1" fontAlgn="auto" latinLnBrk="0" hangingPunct="1">
              <a:lnSpc>
                <a:spcPct val="90000"/>
              </a:lnSpc>
              <a:spcBef>
                <a:spcPts val="1000"/>
              </a:spcBef>
              <a:spcAft>
                <a:spcPts val="0"/>
              </a:spcAft>
              <a:buClrTx/>
              <a:buSzTx/>
              <a:buFont typeface="Arial"/>
              <a:buNone/>
              <a:tabLst/>
              <a:defRPr sz="1800">
                <a:solidFill>
                  <a:schemeClr val="bg2">
                    <a:lumMod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Subhead Text</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Tree>
    <p:extLst>
      <p:ext uri="{BB962C8B-B14F-4D97-AF65-F5344CB8AC3E}">
        <p14:creationId xmlns:p14="http://schemas.microsoft.com/office/powerpoint/2010/main" val="954331332"/>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External_2 Line Heading w Subhead">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4025" y="262001"/>
            <a:ext cx="8229600" cy="822960"/>
          </a:xfrm>
          <a:prstGeom prst="rect">
            <a:avLst/>
          </a:prstGeom>
        </p:spPr>
        <p:txBody>
          <a:bodyPr vert="horz" lIns="0" tIns="45720" rIns="0" bIns="45720" rtlCol="0" anchor="ctr">
            <a:noAutofit/>
          </a:bodyPr>
          <a:lstStyle>
            <a:lvl1pPr algn="l" defTabSz="914400" rtl="0" eaLnBrk="1" latinLnBrk="0" hangingPunct="1">
              <a:lnSpc>
                <a:spcPct val="100000"/>
              </a:lnSpc>
              <a:spcBef>
                <a:spcPct val="0"/>
              </a:spcBef>
              <a:buNone/>
              <a:defRPr lang="en-US" sz="2400" b="0" i="0" kern="1000" spc="0" baseline="0" dirty="0">
                <a:solidFill>
                  <a:schemeClr val="bg2">
                    <a:lumMod val="25000"/>
                  </a:schemeClr>
                </a:solidFill>
                <a:latin typeface="+mn-lt"/>
                <a:ea typeface="Arial" charset="0"/>
                <a:cs typeface="Arial" charset="0"/>
              </a:defRPr>
            </a:lvl1pPr>
          </a:lstStyle>
          <a:p>
            <a:r>
              <a:rPr lang="en-US" dirty="0"/>
              <a:t>Click to Edit Master Title Style</a:t>
            </a:r>
            <a:br>
              <a:rPr lang="en-US" dirty="0"/>
            </a:br>
            <a:r>
              <a:rPr lang="en-US" dirty="0"/>
              <a:t>For Two Line Header</a:t>
            </a:r>
          </a:p>
        </p:txBody>
      </p:sp>
      <p:sp>
        <p:nvSpPr>
          <p:cNvPr id="5" name="Text Placeholder 2"/>
          <p:cNvSpPr>
            <a:spLocks noGrp="1"/>
          </p:cNvSpPr>
          <p:nvPr>
            <p:ph idx="1" hasCustomPrompt="1"/>
          </p:nvPr>
        </p:nvSpPr>
        <p:spPr>
          <a:xfrm>
            <a:off x="454025" y="1375156"/>
            <a:ext cx="8229600" cy="2998671"/>
          </a:xfrm>
          <a:prstGeom prst="rect">
            <a:avLst/>
          </a:prstGeom>
        </p:spPr>
        <p:txBody>
          <a:bodyPr vert="horz" lIns="0" tIns="45717" rIns="0" bIns="45717" rtlCol="0">
            <a:noAutofit/>
          </a:bodyPr>
          <a:lstStyle>
            <a:lvl1pPr>
              <a:defRPr lang="en-US" dirty="0" smtClean="0"/>
            </a:lvl1pPr>
            <a:lvl2pPr>
              <a:defRPr lang="en-US" dirty="0" smtClean="0"/>
            </a:lvl2pPr>
            <a:lvl3pPr>
              <a:defRPr lang="en-US" dirty="0" smtClean="0"/>
            </a:lvl3pPr>
            <a:lvl4pPr>
              <a:defRPr lang="en-US" dirty="0" smtClean="0"/>
            </a:lvl4pPr>
          </a:lstStyle>
          <a:p>
            <a:pPr lvl="0"/>
            <a:r>
              <a:rPr lang="en-US" dirty="0"/>
              <a:t>Master text styles</a:t>
            </a:r>
          </a:p>
          <a:p>
            <a:pPr lvl="1"/>
            <a:r>
              <a:rPr lang="en-US" dirty="0"/>
              <a:t>Second level</a:t>
            </a:r>
          </a:p>
          <a:p>
            <a:pPr lvl="2"/>
            <a:r>
              <a:rPr lang="en-US" dirty="0"/>
              <a:t>Third level</a:t>
            </a:r>
          </a:p>
          <a:p>
            <a:pPr lvl="3"/>
            <a:r>
              <a:rPr lang="en-US" dirty="0"/>
              <a:t>Fourth level</a:t>
            </a:r>
          </a:p>
        </p:txBody>
      </p:sp>
      <p:sp>
        <p:nvSpPr>
          <p:cNvPr id="16" name="Rectangle 15"/>
          <p:cNvSpPr/>
          <p:nvPr/>
        </p:nvSpPr>
        <p:spPr>
          <a:xfrm>
            <a:off x="0" y="0"/>
            <a:ext cx="9144000" cy="73152"/>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p>
        </p:txBody>
      </p:sp>
      <p:sp>
        <p:nvSpPr>
          <p:cNvPr id="6" name="Text Placeholder 6"/>
          <p:cNvSpPr>
            <a:spLocks noGrp="1"/>
          </p:cNvSpPr>
          <p:nvPr>
            <p:ph type="body" sz="quarter" idx="10" hasCustomPrompt="1"/>
          </p:nvPr>
        </p:nvSpPr>
        <p:spPr>
          <a:xfrm>
            <a:off x="454026" y="1084961"/>
            <a:ext cx="8229600" cy="274320"/>
          </a:xfrm>
        </p:spPr>
        <p:txBody>
          <a:bodyPr anchor="ctr"/>
          <a:lstStyle>
            <a:lvl1pPr marL="0" marR="0" indent="0" algn="l" defTabSz="914400" rtl="0" eaLnBrk="1" fontAlgn="auto" latinLnBrk="0" hangingPunct="1">
              <a:lnSpc>
                <a:spcPct val="90000"/>
              </a:lnSpc>
              <a:spcBef>
                <a:spcPts val="600"/>
              </a:spcBef>
              <a:spcAft>
                <a:spcPts val="0"/>
              </a:spcAft>
              <a:buClrTx/>
              <a:buSzTx/>
              <a:buFont typeface="Arial"/>
              <a:buNone/>
              <a:tabLst/>
              <a:defRPr sz="1800">
                <a:solidFill>
                  <a:schemeClr val="bg2">
                    <a:lumMod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Subhead Text</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Tree>
    <p:extLst>
      <p:ext uri="{BB962C8B-B14F-4D97-AF65-F5344CB8AC3E}">
        <p14:creationId xmlns:p14="http://schemas.microsoft.com/office/powerpoint/2010/main" val="39437523"/>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External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454025" y="731520"/>
            <a:ext cx="4041775" cy="3900805"/>
          </a:xfrm>
        </p:spPr>
        <p:txBody>
          <a:bodyPr vert="horz" lIns="0" tIns="45717" rIns="0" bIns="45717" rtlCol="0">
            <a:noAutofit/>
          </a:bodyPr>
          <a:lstStyle>
            <a:lvl1pPr>
              <a:defRPr lang="en-US" dirty="0" smtClean="0"/>
            </a:lvl1pPr>
          </a:lstStyle>
          <a:p>
            <a:pPr lvl="0"/>
            <a:r>
              <a:rPr lang="en-US" dirty="0"/>
              <a:t>Master text styles</a:t>
            </a:r>
          </a:p>
          <a:p>
            <a:pPr lvl="1"/>
            <a:r>
              <a:rPr lang="en-US" dirty="0"/>
              <a:t>Second level</a:t>
            </a:r>
          </a:p>
          <a:p>
            <a:pPr lvl="2"/>
            <a:r>
              <a:rPr lang="en-US" dirty="0"/>
              <a:t>Third level</a:t>
            </a:r>
          </a:p>
          <a:p>
            <a:pPr lvl="3"/>
            <a:r>
              <a:rPr lang="en-US" dirty="0"/>
              <a:t>Fourth level</a:t>
            </a:r>
          </a:p>
          <a:p>
            <a:pPr lvl="3"/>
            <a:endParaRPr lang="en-US" dirty="0"/>
          </a:p>
          <a:p>
            <a:pPr lvl="0"/>
            <a:endParaRPr lang="en-US" dirty="0"/>
          </a:p>
          <a:p>
            <a:pPr lvl="0"/>
            <a:endParaRPr lang="en-US" dirty="0"/>
          </a:p>
          <a:p>
            <a:pPr lvl="0"/>
            <a:endParaRPr lang="en-US" dirty="0"/>
          </a:p>
        </p:txBody>
      </p:sp>
      <p:sp>
        <p:nvSpPr>
          <p:cNvPr id="4" name="Content Placeholder 3"/>
          <p:cNvSpPr>
            <a:spLocks noGrp="1"/>
          </p:cNvSpPr>
          <p:nvPr>
            <p:ph sz="half" idx="2" hasCustomPrompt="1"/>
          </p:nvPr>
        </p:nvSpPr>
        <p:spPr>
          <a:xfrm>
            <a:off x="4648199" y="731520"/>
            <a:ext cx="4041775" cy="3900805"/>
          </a:xfrm>
        </p:spPr>
        <p:txBody>
          <a:bodyPr vert="horz" lIns="0" tIns="45717" rIns="0" bIns="45717" rtlCol="0">
            <a:noAutofit/>
          </a:bodyPr>
          <a:lstStyle>
            <a:lvl1pPr marL="0" indent="0">
              <a:buNone/>
              <a:defRPr lang="en-US" dirty="0" smtClean="0"/>
            </a:lvl1pPr>
            <a:lvl2pPr>
              <a:defRPr lang="en-US" dirty="0" smtClean="0"/>
            </a:lvl2pPr>
            <a:lvl3pPr>
              <a:defRPr lang="en-US" dirty="0" smtClean="0"/>
            </a:lvl3pPr>
            <a:lvl4pPr>
              <a:defRPr lang="en-US" dirty="0" smtClean="0"/>
            </a:lvl4pPr>
          </a:lstStyle>
          <a:p>
            <a:pPr lvl="0"/>
            <a:r>
              <a:rPr lang="en-US" dirty="0"/>
              <a:t>Master text styles</a:t>
            </a:r>
          </a:p>
          <a:p>
            <a:pPr lvl="1"/>
            <a:r>
              <a:rPr lang="en-US" dirty="0"/>
              <a:t>Second level</a:t>
            </a:r>
          </a:p>
          <a:p>
            <a:pPr lvl="2"/>
            <a:r>
              <a:rPr lang="en-US" dirty="0"/>
              <a:t>Third level</a:t>
            </a:r>
          </a:p>
          <a:p>
            <a:pPr lvl="3"/>
            <a:r>
              <a:rPr lang="en-US" dirty="0"/>
              <a:t>Fourth level</a:t>
            </a:r>
          </a:p>
          <a:p>
            <a:pPr lvl="3"/>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46862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External_Text with Full Image R">
    <p:spTree>
      <p:nvGrpSpPr>
        <p:cNvPr id="1" name=""/>
        <p:cNvGrpSpPr/>
        <p:nvPr/>
      </p:nvGrpSpPr>
      <p:grpSpPr>
        <a:xfrm>
          <a:off x="0" y="0"/>
          <a:ext cx="0" cy="0"/>
          <a:chOff x="0" y="0"/>
          <a:chExt cx="0" cy="0"/>
        </a:xfrm>
      </p:grpSpPr>
      <p:sp>
        <p:nvSpPr>
          <p:cNvPr id="6" name="Rectangle 5"/>
          <p:cNvSpPr/>
          <p:nvPr/>
        </p:nvSpPr>
        <p:spPr>
          <a:xfrm>
            <a:off x="0" y="0"/>
            <a:ext cx="9144000" cy="73152"/>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p>
        </p:txBody>
      </p:sp>
      <p:sp>
        <p:nvSpPr>
          <p:cNvPr id="4" name="Title Placeholder 1"/>
          <p:cNvSpPr>
            <a:spLocks noGrp="1"/>
          </p:cNvSpPr>
          <p:nvPr>
            <p:ph type="title" hasCustomPrompt="1"/>
          </p:nvPr>
        </p:nvSpPr>
        <p:spPr>
          <a:xfrm>
            <a:off x="454025" y="274320"/>
            <a:ext cx="5029200" cy="457200"/>
          </a:xfrm>
          <a:prstGeom prst="rect">
            <a:avLst/>
          </a:prstGeom>
        </p:spPr>
        <p:txBody>
          <a:bodyPr vert="horz" lIns="0" tIns="45720" rIns="0" bIns="45720" rtlCol="0" anchor="ctr">
            <a:noAutofit/>
          </a:bodyPr>
          <a:lstStyle>
            <a:lvl1pPr>
              <a:defRPr>
                <a:solidFill>
                  <a:schemeClr val="bg2">
                    <a:lumMod val="25000"/>
                  </a:schemeClr>
                </a:solidFill>
              </a:defRPr>
            </a:lvl1pPr>
          </a:lstStyle>
          <a:p>
            <a:r>
              <a:rPr lang="en-US" dirty="0"/>
              <a:t>Click to Edit Master Title Style</a:t>
            </a:r>
          </a:p>
        </p:txBody>
      </p:sp>
      <p:sp>
        <p:nvSpPr>
          <p:cNvPr id="5" name="Text Placeholder 2"/>
          <p:cNvSpPr>
            <a:spLocks noGrp="1" noChangeAspect="1"/>
          </p:cNvSpPr>
          <p:nvPr>
            <p:ph idx="1" hasCustomPrompt="1"/>
          </p:nvPr>
        </p:nvSpPr>
        <p:spPr>
          <a:xfrm>
            <a:off x="454025" y="760095"/>
            <a:ext cx="5029200" cy="3663248"/>
          </a:xfrm>
          <a:prstGeom prst="rect">
            <a:avLst/>
          </a:prstGeom>
        </p:spPr>
        <p:txBody>
          <a:bodyPr vert="horz" lIns="0" tIns="45720" rIns="0" bIns="45720" rtlCol="0">
            <a:noAutofit/>
          </a:bodyPr>
          <a:lstStyle>
            <a:lvl1pPr>
              <a:defRPr lang="en-US" dirty="0" smtClean="0"/>
            </a:lvl1pPr>
            <a:lvl2pPr>
              <a:defRPr lang="en-US" dirty="0" smtClean="0"/>
            </a:lvl2pPr>
            <a:lvl3pPr>
              <a:defRPr lang="en-US" dirty="0" smtClean="0"/>
            </a:lvl3pPr>
            <a:lvl4pPr>
              <a:defRPr lang="en-US" dirty="0" smtClean="0"/>
            </a:lvl4pPr>
          </a:lstStyle>
          <a:p>
            <a:pPr lvl="0">
              <a:lnSpc>
                <a:spcPct val="90000"/>
              </a:lnSpc>
            </a:pPr>
            <a:r>
              <a:rPr lang="en-US" dirty="0"/>
              <a:t>Master text styles</a:t>
            </a:r>
          </a:p>
          <a:p>
            <a:pPr lvl="1"/>
            <a:r>
              <a:rPr lang="en-US" dirty="0"/>
              <a:t>Second level</a:t>
            </a:r>
          </a:p>
          <a:p>
            <a:pPr lvl="2"/>
            <a:r>
              <a:rPr lang="en-US" dirty="0"/>
              <a:t>Third level</a:t>
            </a:r>
          </a:p>
          <a:p>
            <a:pPr lvl="3"/>
            <a:r>
              <a:rPr lang="en-US" dirty="0"/>
              <a:t>Fourth level</a:t>
            </a:r>
          </a:p>
          <a:p>
            <a:pPr lvl="0">
              <a:lnSpc>
                <a:spcPct val="90000"/>
              </a:lnSpc>
            </a:pPr>
            <a:endParaRPr lang="en-US" dirty="0"/>
          </a:p>
        </p:txBody>
      </p:sp>
      <p:sp>
        <p:nvSpPr>
          <p:cNvPr id="12" name="Picture Placeholder 11"/>
          <p:cNvSpPr>
            <a:spLocks noGrp="1"/>
          </p:cNvSpPr>
          <p:nvPr>
            <p:ph type="pic" sz="quarter" idx="10" hasCustomPrompt="1"/>
          </p:nvPr>
        </p:nvSpPr>
        <p:spPr>
          <a:xfrm>
            <a:off x="5719664" y="-8606"/>
            <a:ext cx="3429000" cy="5152106"/>
          </a:xfrm>
          <a:solidFill>
            <a:schemeClr val="bg1">
              <a:lumMod val="95000"/>
            </a:schemeClr>
          </a:solidFill>
          <a:ln>
            <a:noFill/>
          </a:ln>
        </p:spPr>
        <p:txBody>
          <a:bodyPr vert="horz" lIns="0" tIns="45717" rIns="0" bIns="45717" rtlCol="0" anchor="ctr">
            <a:noAutofit/>
          </a:bodyPr>
          <a:lstStyle>
            <a:lvl1pPr marL="182880" indent="-182880" algn="ctr">
              <a:buNone/>
              <a:defRPr lang="en-US" sz="1400" spc="0" dirty="0" smtClean="0"/>
            </a:lvl1pPr>
          </a:lstStyle>
          <a:p>
            <a:pPr marL="0" lvl="0" indent="0" algn="ctr"/>
            <a:r>
              <a:rPr lang="en-US" dirty="0"/>
              <a:t>Drag or insert full bleed image</a:t>
            </a:r>
            <a:br>
              <a:rPr lang="en-US" dirty="0"/>
            </a:br>
            <a:r>
              <a:rPr lang="en-US" dirty="0"/>
              <a:t>Use minimum height 1690 </a:t>
            </a:r>
            <a:r>
              <a:rPr lang="en-US" dirty="0" err="1"/>
              <a:t>px</a:t>
            </a:r>
            <a:endParaRPr lang="en-US"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Tree>
    <p:extLst>
      <p:ext uri="{BB962C8B-B14F-4D97-AF65-F5344CB8AC3E}">
        <p14:creationId xmlns:p14="http://schemas.microsoft.com/office/powerpoint/2010/main" val="622176488"/>
      </p:ext>
    </p:extLst>
  </p:cSld>
  <p:clrMapOvr>
    <a:masterClrMapping/>
  </p:clrMapOvr>
  <p:extLst mod="1">
    <p:ext uri="{DCECCB84-F9BA-43D5-87BE-67443E8EF086}">
      <p15:sldGuideLst xmlns:p15="http://schemas.microsoft.com/office/powerpoint/2012/main">
        <p15:guide id="2" pos="29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1.e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4025" y="274320"/>
            <a:ext cx="8229600" cy="457200"/>
          </a:xfrm>
          <a:prstGeom prst="rect">
            <a:avLst/>
          </a:prstGeom>
        </p:spPr>
        <p:txBody>
          <a:bodyPr vert="horz" lIns="0" tIns="45720" rIns="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4025" y="731520"/>
            <a:ext cx="8229600" cy="3672204"/>
          </a:xfrm>
          <a:prstGeom prst="rect">
            <a:avLst/>
          </a:prstGeom>
        </p:spPr>
        <p:txBody>
          <a:bodyPr vert="horz" lIns="0" tIns="45717" rIns="0" bIns="45717" rtlCol="0">
            <a:noAutofit/>
          </a:bodyPr>
          <a:lstStyle/>
          <a:p>
            <a:pPr lvl="0"/>
            <a:r>
              <a:rPr lang="en-US" dirty="0"/>
              <a:t>Master text styles</a:t>
            </a:r>
          </a:p>
          <a:p>
            <a:pPr lvl="1"/>
            <a:r>
              <a:rPr lang="en-US" dirty="0"/>
              <a:t>Second level</a:t>
            </a:r>
          </a:p>
          <a:p>
            <a:pPr lvl="2"/>
            <a:r>
              <a:rPr lang="en-US" dirty="0"/>
              <a:t>Third level</a:t>
            </a:r>
          </a:p>
          <a:p>
            <a:pPr lvl="3"/>
            <a:r>
              <a:rPr lang="en-US" dirty="0"/>
              <a:t>Fourth level</a:t>
            </a:r>
          </a:p>
        </p:txBody>
      </p:sp>
      <p:pic>
        <p:nvPicPr>
          <p:cNvPr id="8" name="Picture 7"/>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
        <p:nvSpPr>
          <p:cNvPr id="14" name="Rectangle 13"/>
          <p:cNvSpPr/>
          <p:nvPr/>
        </p:nvSpPr>
        <p:spPr>
          <a:xfrm>
            <a:off x="0" y="0"/>
            <a:ext cx="9144000" cy="73152"/>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latin typeface="+mn-lt"/>
            </a:endParaRPr>
          </a:p>
        </p:txBody>
      </p:sp>
    </p:spTree>
    <p:extLst>
      <p:ext uri="{BB962C8B-B14F-4D97-AF65-F5344CB8AC3E}">
        <p14:creationId xmlns:p14="http://schemas.microsoft.com/office/powerpoint/2010/main" val="74654150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84" r:id="rId3"/>
    <p:sldLayoutId id="2147483748" r:id="rId4"/>
    <p:sldLayoutId id="2147483729" r:id="rId5"/>
    <p:sldLayoutId id="2147483730" r:id="rId6"/>
    <p:sldLayoutId id="2147483749" r:id="rId7"/>
    <p:sldLayoutId id="2147483736" r:id="rId8"/>
    <p:sldLayoutId id="2147483737" r:id="rId9"/>
    <p:sldLayoutId id="2147483738" r:id="rId10"/>
    <p:sldLayoutId id="2147483845" r:id="rId11"/>
    <p:sldLayoutId id="2147483739" r:id="rId12"/>
    <p:sldLayoutId id="2147483740" r:id="rId13"/>
    <p:sldLayoutId id="2147483743" r:id="rId14"/>
    <p:sldLayoutId id="2147483744" r:id="rId15"/>
    <p:sldLayoutId id="2147483745" r:id="rId16"/>
    <p:sldLayoutId id="2147483746" r:id="rId17"/>
    <p:sldLayoutId id="2147483747" r:id="rId18"/>
    <p:sldLayoutId id="2147483887" r:id="rId19"/>
    <p:sldLayoutId id="2147483888" r:id="rId20"/>
    <p:sldLayoutId id="2147483889" r:id="rId21"/>
    <p:sldLayoutId id="2147483890" r:id="rId22"/>
  </p:sldLayoutIdLst>
  <p:txStyles>
    <p:titleStyle>
      <a:lvl1pPr algn="l" defTabSz="914400" rtl="0" eaLnBrk="1" latinLnBrk="0" hangingPunct="1">
        <a:lnSpc>
          <a:spcPct val="90000"/>
        </a:lnSpc>
        <a:spcBef>
          <a:spcPct val="0"/>
        </a:spcBef>
        <a:buNone/>
        <a:defRPr sz="2400" b="0" i="0" kern="1000" spc="0" baseline="0">
          <a:solidFill>
            <a:schemeClr val="bg2">
              <a:lumMod val="25000"/>
            </a:schemeClr>
          </a:solidFill>
          <a:latin typeface="+mn-lt"/>
          <a:ea typeface="Arial" charset="0"/>
          <a:cs typeface="Arial" charset="0"/>
        </a:defRPr>
      </a:lvl1pPr>
    </p:titleStyle>
    <p:bodyStyle>
      <a:lvl1pPr marL="182880" marR="0" indent="-182880" algn="l" defTabSz="914400" rtl="0" eaLnBrk="1" fontAlgn="auto" latinLnBrk="0" hangingPunct="1">
        <a:lnSpc>
          <a:spcPct val="100000"/>
        </a:lnSpc>
        <a:spcBef>
          <a:spcPts val="400"/>
        </a:spcBef>
        <a:spcAft>
          <a:spcPts val="0"/>
        </a:spcAft>
        <a:buClr>
          <a:schemeClr val="bg2">
            <a:lumMod val="50000"/>
          </a:schemeClr>
        </a:buClr>
        <a:buSzPct val="70000"/>
        <a:buFont typeface="Wingdings" charset="2"/>
        <a:buChar char="§"/>
        <a:tabLst>
          <a:tab pos="182880" algn="l"/>
        </a:tabLst>
        <a:defRPr lang="en-US" sz="1800" b="0" i="0" kern="1200" baseline="0" dirty="0" smtClean="0">
          <a:solidFill>
            <a:schemeClr val="bg2">
              <a:lumMod val="25000"/>
            </a:schemeClr>
          </a:solidFill>
          <a:latin typeface="+mn-lt"/>
          <a:ea typeface="Arial" charset="0"/>
          <a:cs typeface="Arial" charset="0"/>
        </a:defRPr>
      </a:lvl1pPr>
      <a:lvl2pPr marL="457200" indent="-182880" algn="l" defTabSz="914400" rtl="0" eaLnBrk="1" latinLnBrk="0" hangingPunct="1">
        <a:lnSpc>
          <a:spcPct val="90000"/>
        </a:lnSpc>
        <a:spcBef>
          <a:spcPts val="500"/>
        </a:spcBef>
        <a:buClr>
          <a:schemeClr val="bg2">
            <a:lumMod val="50000"/>
          </a:schemeClr>
        </a:buClr>
        <a:buSzPct val="70000"/>
        <a:buFont typeface="Wingdings" charset="2"/>
        <a:buChar char="§"/>
        <a:defRPr lang="en-US" sz="1600" b="0" i="0" kern="1200" baseline="0" dirty="0" smtClean="0">
          <a:solidFill>
            <a:schemeClr val="bg2">
              <a:lumMod val="25000"/>
            </a:schemeClr>
          </a:solidFill>
          <a:latin typeface="+mn-lt"/>
          <a:ea typeface="+mn-ea"/>
          <a:cs typeface="Univers LT Std 45 Light"/>
        </a:defRPr>
      </a:lvl2pPr>
      <a:lvl3pPr marL="731520" indent="-182880" algn="l" defTabSz="914400" rtl="0" eaLnBrk="1" latinLnBrk="0" hangingPunct="1">
        <a:lnSpc>
          <a:spcPct val="90000"/>
        </a:lnSpc>
        <a:spcBef>
          <a:spcPts val="500"/>
        </a:spcBef>
        <a:buClr>
          <a:schemeClr val="bg2">
            <a:lumMod val="50000"/>
          </a:schemeClr>
        </a:buClr>
        <a:buSzPct val="70000"/>
        <a:buFont typeface="Wingdings" charset="2"/>
        <a:buChar char="§"/>
        <a:defRPr lang="en-US" sz="1400" b="0" i="0" kern="1200" baseline="0" dirty="0" smtClean="0">
          <a:solidFill>
            <a:schemeClr val="bg2">
              <a:lumMod val="25000"/>
            </a:schemeClr>
          </a:solidFill>
          <a:latin typeface="+mn-lt"/>
          <a:ea typeface="+mn-ea"/>
          <a:cs typeface="Univers LT Std 45 Light"/>
        </a:defRPr>
      </a:lvl3pPr>
      <a:lvl4pPr marL="914400" indent="-182880" algn="l" defTabSz="914400" rtl="0" eaLnBrk="1" latinLnBrk="0" hangingPunct="1">
        <a:lnSpc>
          <a:spcPct val="90000"/>
        </a:lnSpc>
        <a:spcBef>
          <a:spcPts val="500"/>
        </a:spcBef>
        <a:buClr>
          <a:schemeClr val="bg2">
            <a:lumMod val="50000"/>
          </a:schemeClr>
        </a:buClr>
        <a:buSzPct val="70000"/>
        <a:buFont typeface="Wingdings" charset="2"/>
        <a:buChar char="§"/>
        <a:defRPr lang="en-US" sz="1200" b="0" i="0" kern="1200" baseline="0" dirty="0" smtClean="0">
          <a:solidFill>
            <a:schemeClr val="bg2">
              <a:lumMod val="25000"/>
            </a:schemeClr>
          </a:solidFill>
          <a:latin typeface="+mn-lt"/>
          <a:ea typeface="+mn-ea"/>
          <a:cs typeface="Univers LT Std 45 Light"/>
        </a:defRPr>
      </a:lvl4pPr>
      <a:lvl5pPr marL="1828800" indent="0" algn="l" defTabSz="914400" rtl="0" eaLnBrk="1" latinLnBrk="0" hangingPunct="1">
        <a:lnSpc>
          <a:spcPct val="90000"/>
        </a:lnSpc>
        <a:spcBef>
          <a:spcPts val="500"/>
        </a:spcBef>
        <a:buFont typeface="Arial"/>
        <a:buNone/>
        <a:defRPr sz="1600" b="0" i="0" kern="1200" baseline="0">
          <a:solidFill>
            <a:schemeClr val="bg2">
              <a:lumMod val="25000"/>
            </a:schemeClr>
          </a:solidFill>
          <a:latin typeface="Helvetica Neue Light" charset="0"/>
          <a:ea typeface="Helvetica Neue Light" charset="0"/>
          <a:cs typeface="Helvetica Neue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86">
          <p15:clr>
            <a:srgbClr val="F26B43"/>
          </p15:clr>
        </p15:guide>
        <p15:guide id="3" pos="5473">
          <p15:clr>
            <a:srgbClr val="F26B43"/>
          </p15:clr>
        </p15:guide>
        <p15:guide id="4" orient="horz" pos="378">
          <p15:clr>
            <a:srgbClr val="F26B43"/>
          </p15:clr>
        </p15:guide>
        <p15:guide id="5" orient="horz" pos="630">
          <p15:clr>
            <a:srgbClr val="F26B43"/>
          </p15:clr>
        </p15:guide>
        <p15:guide id="6" orient="horz" pos="2774">
          <p15:clr>
            <a:srgbClr val="F26B43"/>
          </p15:clr>
        </p15:guide>
        <p15:guide id="7" orient="horz" pos="3118">
          <p15:clr>
            <a:srgbClr val="F26B43"/>
          </p15:clr>
        </p15:guide>
        <p15:guide id="8" orient="horz" pos="29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4025" y="274320"/>
            <a:ext cx="8229600" cy="457200"/>
          </a:xfrm>
          <a:prstGeom prst="rect">
            <a:avLst/>
          </a:prstGeom>
        </p:spPr>
        <p:txBody>
          <a:bodyPr vert="horz" lIns="0" tIns="45720" rIns="0" bIns="45720" rtlCol="0" anchor="ctr">
            <a:noAutofit/>
          </a:bodyPr>
          <a:lstStyle/>
          <a:p>
            <a:r>
              <a:rPr lang="en-US" dirty="0"/>
              <a:t>Click to Edit Master Title Style</a:t>
            </a:r>
          </a:p>
        </p:txBody>
      </p:sp>
      <p:sp>
        <p:nvSpPr>
          <p:cNvPr id="3" name="Text Placeholder 2"/>
          <p:cNvSpPr>
            <a:spLocks noGrp="1"/>
          </p:cNvSpPr>
          <p:nvPr>
            <p:ph type="body" idx="1"/>
          </p:nvPr>
        </p:nvSpPr>
        <p:spPr>
          <a:xfrm>
            <a:off x="454025" y="731520"/>
            <a:ext cx="8229600" cy="3672204"/>
          </a:xfrm>
          <a:prstGeom prst="rect">
            <a:avLst/>
          </a:prstGeom>
        </p:spPr>
        <p:txBody>
          <a:bodyPr vert="horz" lIns="0" tIns="45717" rIns="0" bIns="45717" rtlCol="0">
            <a:noAutofit/>
          </a:bodyPr>
          <a:lstStyle/>
          <a:p>
            <a:pPr lvl="0"/>
            <a:r>
              <a:rPr lang="en-US" dirty="0"/>
              <a:t>Master text styles</a:t>
            </a:r>
          </a:p>
          <a:p>
            <a:pPr lvl="1"/>
            <a:r>
              <a:rPr lang="en-US" dirty="0"/>
              <a:t>Second level</a:t>
            </a:r>
          </a:p>
          <a:p>
            <a:pPr lvl="2"/>
            <a:r>
              <a:rPr lang="en-US" dirty="0"/>
              <a:t>Third level</a:t>
            </a:r>
          </a:p>
          <a:p>
            <a:pPr lvl="3"/>
            <a:r>
              <a:rPr lang="en-US" dirty="0"/>
              <a:t>Fourth level</a:t>
            </a:r>
          </a:p>
        </p:txBody>
      </p:sp>
      <p:pic>
        <p:nvPicPr>
          <p:cNvPr id="8" name="Picture 7"/>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
        <p:nvSpPr>
          <p:cNvPr id="14" name="Rectangle 13"/>
          <p:cNvSpPr/>
          <p:nvPr/>
        </p:nvSpPr>
        <p:spPr>
          <a:xfrm>
            <a:off x="0" y="0"/>
            <a:ext cx="9144000" cy="73152"/>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latin typeface="+mn-lt"/>
            </a:endParaRPr>
          </a:p>
        </p:txBody>
      </p:sp>
      <p:sp>
        <p:nvSpPr>
          <p:cNvPr id="6" name="Footer Placeholder 3"/>
          <p:cNvSpPr txBox="1">
            <a:spLocks/>
          </p:cNvSpPr>
          <p:nvPr/>
        </p:nvSpPr>
        <p:spPr>
          <a:xfrm>
            <a:off x="3820880" y="4804450"/>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pPr algn="ctr"/>
            <a:r>
              <a:rPr lang="en-US" sz="1000" dirty="0">
                <a:solidFill>
                  <a:schemeClr val="accent5"/>
                </a:solidFill>
              </a:rPr>
              <a:t>NI CONFIDENTIAL</a:t>
            </a:r>
          </a:p>
        </p:txBody>
      </p:sp>
    </p:spTree>
    <p:extLst>
      <p:ext uri="{BB962C8B-B14F-4D97-AF65-F5344CB8AC3E}">
        <p14:creationId xmlns:p14="http://schemas.microsoft.com/office/powerpoint/2010/main" val="856001463"/>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9" r:id="rId10"/>
    <p:sldLayoutId id="2147483878" r:id="rId11"/>
    <p:sldLayoutId id="2147483880" r:id="rId12"/>
    <p:sldLayoutId id="2147483881" r:id="rId13"/>
    <p:sldLayoutId id="2147483882" r:id="rId14"/>
    <p:sldLayoutId id="2147483883" r:id="rId15"/>
    <p:sldLayoutId id="2147483884" r:id="rId16"/>
    <p:sldLayoutId id="2147483885" r:id="rId17"/>
    <p:sldLayoutId id="2147483886" r:id="rId18"/>
  </p:sldLayoutIdLst>
  <p:txStyles>
    <p:titleStyle>
      <a:lvl1pPr algn="l" defTabSz="914400" rtl="0" eaLnBrk="1" latinLnBrk="0" hangingPunct="1">
        <a:lnSpc>
          <a:spcPct val="90000"/>
        </a:lnSpc>
        <a:spcBef>
          <a:spcPct val="0"/>
        </a:spcBef>
        <a:buNone/>
        <a:defRPr sz="2400" b="0" i="0" kern="1000" spc="0" baseline="0">
          <a:solidFill>
            <a:schemeClr val="bg2">
              <a:lumMod val="25000"/>
            </a:schemeClr>
          </a:solidFill>
          <a:latin typeface="+mn-lt"/>
          <a:ea typeface="Arial" charset="0"/>
          <a:cs typeface="Arial" charset="0"/>
        </a:defRPr>
      </a:lvl1pPr>
    </p:titleStyle>
    <p:bodyStyle>
      <a:lvl1pPr marL="182880" marR="0" indent="-182880" algn="l" defTabSz="914400" rtl="0" eaLnBrk="1" fontAlgn="auto" latinLnBrk="0" hangingPunct="1">
        <a:lnSpc>
          <a:spcPct val="100000"/>
        </a:lnSpc>
        <a:spcBef>
          <a:spcPts val="400"/>
        </a:spcBef>
        <a:spcAft>
          <a:spcPts val="0"/>
        </a:spcAft>
        <a:buClr>
          <a:schemeClr val="bg2">
            <a:lumMod val="50000"/>
          </a:schemeClr>
        </a:buClr>
        <a:buSzPct val="70000"/>
        <a:buFont typeface="Wingdings" charset="2"/>
        <a:buChar char="§"/>
        <a:tabLst>
          <a:tab pos="182880" algn="l"/>
        </a:tabLst>
        <a:defRPr lang="en-US" sz="1800" b="0" i="0" kern="1200" baseline="0" dirty="0" smtClean="0">
          <a:solidFill>
            <a:schemeClr val="bg2">
              <a:lumMod val="25000"/>
            </a:schemeClr>
          </a:solidFill>
          <a:latin typeface="+mn-lt"/>
          <a:ea typeface="Arial" charset="0"/>
          <a:cs typeface="Arial" charset="0"/>
        </a:defRPr>
      </a:lvl1pPr>
      <a:lvl2pPr marL="457200" indent="-182880" algn="l" defTabSz="914400" rtl="0" eaLnBrk="1" latinLnBrk="0" hangingPunct="1">
        <a:lnSpc>
          <a:spcPct val="90000"/>
        </a:lnSpc>
        <a:spcBef>
          <a:spcPts val="500"/>
        </a:spcBef>
        <a:buClr>
          <a:schemeClr val="bg2">
            <a:lumMod val="50000"/>
          </a:schemeClr>
        </a:buClr>
        <a:buSzPct val="70000"/>
        <a:buFont typeface="Wingdings" charset="2"/>
        <a:buChar char="§"/>
        <a:defRPr lang="en-US" sz="1600" b="0" i="0" kern="1200" baseline="0" dirty="0" smtClean="0">
          <a:solidFill>
            <a:schemeClr val="bg2">
              <a:lumMod val="25000"/>
            </a:schemeClr>
          </a:solidFill>
          <a:latin typeface="+mn-lt"/>
          <a:ea typeface="+mn-ea"/>
          <a:cs typeface="Univers LT Std 45 Light"/>
        </a:defRPr>
      </a:lvl2pPr>
      <a:lvl3pPr marL="731520" indent="-182880" algn="l" defTabSz="914400" rtl="0" eaLnBrk="1" latinLnBrk="0" hangingPunct="1">
        <a:lnSpc>
          <a:spcPct val="90000"/>
        </a:lnSpc>
        <a:spcBef>
          <a:spcPts val="500"/>
        </a:spcBef>
        <a:buClr>
          <a:schemeClr val="bg2">
            <a:lumMod val="50000"/>
          </a:schemeClr>
        </a:buClr>
        <a:buSzPct val="70000"/>
        <a:buFont typeface="Wingdings" charset="2"/>
        <a:buChar char="§"/>
        <a:defRPr lang="en-US" sz="1400" b="0" i="0" kern="1200" baseline="0" dirty="0" smtClean="0">
          <a:solidFill>
            <a:schemeClr val="bg2">
              <a:lumMod val="25000"/>
            </a:schemeClr>
          </a:solidFill>
          <a:latin typeface="+mn-lt"/>
          <a:ea typeface="+mn-ea"/>
          <a:cs typeface="Univers LT Std 45 Light"/>
        </a:defRPr>
      </a:lvl3pPr>
      <a:lvl4pPr marL="914400" indent="-182880" algn="l" defTabSz="914400" rtl="0" eaLnBrk="1" latinLnBrk="0" hangingPunct="1">
        <a:lnSpc>
          <a:spcPct val="90000"/>
        </a:lnSpc>
        <a:spcBef>
          <a:spcPts val="500"/>
        </a:spcBef>
        <a:buClr>
          <a:schemeClr val="bg2">
            <a:lumMod val="50000"/>
          </a:schemeClr>
        </a:buClr>
        <a:buSzPct val="70000"/>
        <a:buFont typeface="Wingdings" charset="2"/>
        <a:buChar char="§"/>
        <a:defRPr lang="en-US" sz="1200" b="0" i="0" kern="1200" baseline="0" dirty="0" smtClean="0">
          <a:solidFill>
            <a:schemeClr val="bg2">
              <a:lumMod val="25000"/>
            </a:schemeClr>
          </a:solidFill>
          <a:latin typeface="+mn-lt"/>
          <a:ea typeface="+mn-ea"/>
          <a:cs typeface="Univers LT Std 45 Light"/>
        </a:defRPr>
      </a:lvl4pPr>
      <a:lvl5pPr marL="1828800" indent="0" algn="l" defTabSz="914400" rtl="0" eaLnBrk="1" latinLnBrk="0" hangingPunct="1">
        <a:lnSpc>
          <a:spcPct val="90000"/>
        </a:lnSpc>
        <a:spcBef>
          <a:spcPts val="500"/>
        </a:spcBef>
        <a:buFont typeface="Arial"/>
        <a:buNone/>
        <a:defRPr sz="1600" b="0" i="0" kern="1200" baseline="0">
          <a:solidFill>
            <a:schemeClr val="bg2">
              <a:lumMod val="25000"/>
            </a:schemeClr>
          </a:solidFill>
          <a:latin typeface="Helvetica Neue Light" charset="0"/>
          <a:ea typeface="Helvetica Neue Light" charset="0"/>
          <a:cs typeface="Helvetica Neue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86">
          <p15:clr>
            <a:srgbClr val="F26B43"/>
          </p15:clr>
        </p15:guide>
        <p15:guide id="3" pos="5473">
          <p15:clr>
            <a:srgbClr val="F26B43"/>
          </p15:clr>
        </p15:guide>
        <p15:guide id="4" orient="horz" pos="378">
          <p15:clr>
            <a:srgbClr val="F26B43"/>
          </p15:clr>
        </p15:guide>
        <p15:guide id="5" orient="horz" pos="630">
          <p15:clr>
            <a:srgbClr val="F26B43"/>
          </p15:clr>
        </p15:guide>
        <p15:guide id="6" orient="horz" pos="2774">
          <p15:clr>
            <a:srgbClr val="F26B43"/>
          </p15:clr>
        </p15:guide>
        <p15:guide id="7" orient="horz" pos="3118">
          <p15:clr>
            <a:srgbClr val="F26B43"/>
          </p15:clr>
        </p15:guide>
        <p15:guide id="8" orient="horz" pos="29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021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27824" y="315676"/>
            <a:ext cx="8229600" cy="543000"/>
          </a:xfrm>
        </p:spPr>
        <p:txBody>
          <a:bodyPr/>
          <a:lstStyle/>
          <a:p>
            <a:r>
              <a:rPr lang="en-US" dirty="0"/>
              <a:t>National Instruments </a:t>
            </a:r>
            <a:br>
              <a:rPr lang="en-US" dirty="0"/>
            </a:br>
            <a:r>
              <a:rPr lang="en-US" dirty="0"/>
              <a:t>Summer Engineering Internship</a:t>
            </a:r>
          </a:p>
        </p:txBody>
      </p:sp>
      <p:sp>
        <p:nvSpPr>
          <p:cNvPr id="4" name="Content Placeholder 3"/>
          <p:cNvSpPr>
            <a:spLocks noGrp="1"/>
          </p:cNvSpPr>
          <p:nvPr>
            <p:ph idx="1"/>
          </p:nvPr>
        </p:nvSpPr>
        <p:spPr>
          <a:xfrm>
            <a:off x="5291972" y="2766889"/>
            <a:ext cx="1632298" cy="2094537"/>
          </a:xfrm>
        </p:spPr>
        <p:txBody>
          <a:bodyPr>
            <a:normAutofit/>
          </a:bodyPr>
          <a:lstStyle/>
          <a:p>
            <a:r>
              <a:rPr lang="en-GB" sz="900" dirty="0"/>
              <a:t>Ongoing support and development from day one</a:t>
            </a:r>
          </a:p>
          <a:p>
            <a:r>
              <a:rPr lang="en-GB" sz="900" dirty="0"/>
              <a:t>Extensive training to quickly get you up to speed</a:t>
            </a:r>
          </a:p>
          <a:p>
            <a:r>
              <a:rPr lang="en-GB" sz="900" dirty="0"/>
              <a:t>Plenty of development opportunities in technical, business and interpersonal skills</a:t>
            </a:r>
          </a:p>
          <a:p>
            <a:r>
              <a:rPr lang="en-GB" sz="900" dirty="0"/>
              <a:t>Support and mentoring</a:t>
            </a:r>
            <a:endParaRPr lang="pl-PL" sz="900" dirty="0"/>
          </a:p>
          <a:p>
            <a:r>
              <a:rPr lang="pl-PL" sz="900" dirty="0"/>
              <a:t>Three unforgettable summer months in Budapest</a:t>
            </a:r>
            <a:endParaRPr lang="en-GB" sz="900" dirty="0"/>
          </a:p>
        </p:txBody>
      </p:sp>
      <p:pic>
        <p:nvPicPr>
          <p:cNvPr id="8" name="Content Placeholder 7"/>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360020" y="531665"/>
            <a:ext cx="3361247" cy="1419882"/>
          </a:xfrm>
        </p:spPr>
      </p:pic>
      <p:sp>
        <p:nvSpPr>
          <p:cNvPr id="5" name="Content Placeholder 3"/>
          <p:cNvSpPr txBox="1">
            <a:spLocks/>
          </p:cNvSpPr>
          <p:nvPr/>
        </p:nvSpPr>
        <p:spPr>
          <a:xfrm>
            <a:off x="524314" y="1233842"/>
            <a:ext cx="4310084" cy="1965652"/>
          </a:xfrm>
          <a:prstGeom prst="rect">
            <a:avLst/>
          </a:prstGeom>
        </p:spPr>
        <p:txBody>
          <a:bodyPr vert="horz" lIns="51432" tIns="25716" rIns="51432" bIns="25716" rtlCol="0">
            <a:noAutofit/>
          </a:bodyPr>
          <a:lstStyle>
            <a:lvl1pPr marL="173038" indent="-173038" algn="l" defTabSz="457174" rtl="0" eaLnBrk="1" latinLnBrk="0" hangingPunct="1">
              <a:spcBef>
                <a:spcPts val="573"/>
              </a:spcBef>
              <a:buClr>
                <a:schemeClr val="bg1">
                  <a:lumMod val="50000"/>
                </a:schemeClr>
              </a:buClr>
              <a:buSzPct val="70000"/>
              <a:buFont typeface="Arial" pitchFamily="34" charset="0"/>
              <a:buChar char="•"/>
              <a:defRPr sz="2400" kern="1200">
                <a:solidFill>
                  <a:schemeClr val="tx1"/>
                </a:solidFill>
                <a:latin typeface="+mn-lt"/>
                <a:ea typeface="+mn-ea"/>
                <a:cs typeface="Arial"/>
              </a:defRPr>
            </a:lvl1pPr>
            <a:lvl2pPr marL="642640" indent="-186321" algn="l" defTabSz="457174" rtl="0" eaLnBrk="1" latinLnBrk="0" hangingPunct="1">
              <a:spcBef>
                <a:spcPct val="20000"/>
              </a:spcBef>
              <a:buClr>
                <a:schemeClr val="bg1">
                  <a:lumMod val="50000"/>
                </a:schemeClr>
              </a:buClr>
              <a:buSzPct val="70000"/>
              <a:buFont typeface="Arial"/>
              <a:buChar char="•"/>
              <a:defRPr sz="2000" kern="1200">
                <a:solidFill>
                  <a:schemeClr val="tx1"/>
                </a:solidFill>
                <a:latin typeface="+mn-lt"/>
                <a:ea typeface="+mn-ea"/>
                <a:cs typeface="Arial"/>
              </a:defRPr>
            </a:lvl2pPr>
            <a:lvl3pPr marL="1082224" indent="-167354" algn="l" defTabSz="457174" rtl="0" eaLnBrk="1" latinLnBrk="0" hangingPunct="1">
              <a:spcBef>
                <a:spcPct val="20000"/>
              </a:spcBef>
              <a:buClr>
                <a:schemeClr val="bg1">
                  <a:lumMod val="50000"/>
                </a:schemeClr>
              </a:buClr>
              <a:buSzPct val="70000"/>
              <a:buFont typeface="Courier New"/>
              <a:buChar char="o"/>
              <a:defRPr sz="1700" kern="1200">
                <a:solidFill>
                  <a:schemeClr val="tx1"/>
                </a:solidFill>
                <a:latin typeface="+mn-lt"/>
                <a:ea typeface="+mn-ea"/>
                <a:cs typeface="Arial"/>
              </a:defRPr>
            </a:lvl3pPr>
            <a:lvl4pPr marL="1600110" indent="-228587" algn="l" defTabSz="457174" rtl="0" eaLnBrk="1" latinLnBrk="0" hangingPunct="1">
              <a:spcBef>
                <a:spcPct val="20000"/>
              </a:spcBef>
              <a:buClr>
                <a:schemeClr val="bg1">
                  <a:lumMod val="50000"/>
                </a:schemeClr>
              </a:buClr>
              <a:buSzPct val="70000"/>
              <a:buFont typeface="Arial"/>
              <a:buChar char="–"/>
              <a:defRPr sz="1400" kern="1200">
                <a:solidFill>
                  <a:schemeClr val="tx1"/>
                </a:solidFill>
                <a:latin typeface="+mn-lt"/>
                <a:ea typeface="+mn-ea"/>
                <a:cs typeface="Arial"/>
              </a:defRPr>
            </a:lvl4pPr>
            <a:lvl5pPr marL="1828698" indent="0" algn="l" defTabSz="457174" rtl="0" eaLnBrk="1" latinLnBrk="0" hangingPunct="1">
              <a:spcBef>
                <a:spcPct val="20000"/>
              </a:spcBef>
              <a:buClr>
                <a:schemeClr val="bg1">
                  <a:lumMod val="50000"/>
                </a:schemeClr>
              </a:buClr>
              <a:buSzPct val="70000"/>
              <a:buFont typeface="Arial"/>
              <a:buNone/>
              <a:defRPr sz="1400" kern="1200">
                <a:solidFill>
                  <a:schemeClr val="tx1"/>
                </a:solidFill>
                <a:latin typeface="+mn-lt"/>
                <a:ea typeface="+mn-ea"/>
                <a:cs typeface="Arial"/>
              </a:defRPr>
            </a:lvl5pPr>
            <a:lvl6pPr marL="2514459" indent="-228587" algn="l" defTabSz="457174" rtl="0" eaLnBrk="1" latinLnBrk="0" hangingPunct="1">
              <a:spcBef>
                <a:spcPct val="20000"/>
              </a:spcBef>
              <a:buFont typeface="Arial"/>
              <a:buChar char="•"/>
              <a:defRPr sz="1800" kern="1200">
                <a:solidFill>
                  <a:schemeClr val="tx1"/>
                </a:solidFill>
                <a:latin typeface="+mn-lt"/>
                <a:ea typeface="+mn-ea"/>
                <a:cs typeface="+mn-cs"/>
              </a:defRPr>
            </a:lvl6pPr>
            <a:lvl7pPr marL="2971633" indent="-228587" algn="l" defTabSz="457174" rtl="0" eaLnBrk="1" latinLnBrk="0" hangingPunct="1">
              <a:spcBef>
                <a:spcPct val="20000"/>
              </a:spcBef>
              <a:buFont typeface="Arial"/>
              <a:buChar char="•"/>
              <a:defRPr sz="1800" kern="1200">
                <a:solidFill>
                  <a:schemeClr val="tx1"/>
                </a:solidFill>
                <a:latin typeface="+mn-lt"/>
                <a:ea typeface="+mn-ea"/>
                <a:cs typeface="+mn-cs"/>
              </a:defRPr>
            </a:lvl7pPr>
            <a:lvl8pPr marL="3428807" indent="-228587" algn="l" defTabSz="457174" rtl="0" eaLnBrk="1" latinLnBrk="0" hangingPunct="1">
              <a:spcBef>
                <a:spcPct val="20000"/>
              </a:spcBef>
              <a:buFont typeface="Arial"/>
              <a:buChar char="•"/>
              <a:defRPr sz="1800" kern="1200">
                <a:solidFill>
                  <a:schemeClr val="tx1"/>
                </a:solidFill>
                <a:latin typeface="+mn-lt"/>
                <a:ea typeface="+mn-ea"/>
                <a:cs typeface="+mn-cs"/>
              </a:defRPr>
            </a:lvl8pPr>
            <a:lvl9pPr marL="3885981" indent="-228587" algn="l" defTabSz="457174"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just">
              <a:buNone/>
            </a:pPr>
            <a:r>
              <a:rPr lang="en-GB" sz="870" dirty="0"/>
              <a:t>National Instruments offers Engineering and Physics students the opportunity to see what it is like to work for a multinational engineering company first hand.</a:t>
            </a:r>
          </a:p>
          <a:p>
            <a:pPr marL="0" indent="0" algn="just">
              <a:buNone/>
            </a:pPr>
            <a:r>
              <a:rPr lang="en-GB" sz="870" dirty="0"/>
              <a:t>Our </a:t>
            </a:r>
            <a:r>
              <a:rPr lang="pl-PL" sz="870" b="1" dirty="0"/>
              <a:t>three</a:t>
            </a:r>
            <a:r>
              <a:rPr lang="en-GB" sz="870" b="1" dirty="0"/>
              <a:t> month</a:t>
            </a:r>
            <a:r>
              <a:rPr lang="hu-HU" sz="870" b="1" dirty="0"/>
              <a:t>s</a:t>
            </a:r>
            <a:r>
              <a:rPr lang="en-GB" sz="870" dirty="0"/>
              <a:t> placement opportunity within Applications Engineering, gives you the chance to be a full member of the team from day one. You will have an initial </a:t>
            </a:r>
            <a:r>
              <a:rPr lang="pl-PL" sz="870" b="1" dirty="0"/>
              <a:t>one month </a:t>
            </a:r>
            <a:r>
              <a:rPr lang="en-GB" sz="870" b="1" dirty="0"/>
              <a:t>training programme</a:t>
            </a:r>
            <a:r>
              <a:rPr lang="pl-PL" sz="870" b="1" dirty="0"/>
              <a:t> in July</a:t>
            </a:r>
            <a:r>
              <a:rPr lang="en-GB" sz="870" b="1" dirty="0"/>
              <a:t> </a:t>
            </a:r>
            <a:r>
              <a:rPr lang="en-GB" sz="870" dirty="0"/>
              <a:t>where you will get to grips with NI technology and approaches; after then it is real hands on projects and real customer contact. Whilst with us you will go through technical and professional skills training which will test your current technical knowledge whilst also stretching your training to the next level.</a:t>
            </a:r>
          </a:p>
          <a:p>
            <a:pPr marL="0" indent="0" algn="just">
              <a:buNone/>
            </a:pPr>
            <a:r>
              <a:rPr lang="en-GB" sz="870" dirty="0"/>
              <a:t>If you can turn it on, connect it, drive it or launch it, chances are NI technology helped make it happen…… and we want to help you launch your career in engineering</a:t>
            </a:r>
          </a:p>
        </p:txBody>
      </p:sp>
      <p:sp>
        <p:nvSpPr>
          <p:cNvPr id="6" name="Content Placeholder 3"/>
          <p:cNvSpPr txBox="1">
            <a:spLocks/>
          </p:cNvSpPr>
          <p:nvPr/>
        </p:nvSpPr>
        <p:spPr>
          <a:xfrm>
            <a:off x="7006619" y="2766889"/>
            <a:ext cx="2001213" cy="2306667"/>
          </a:xfrm>
          <a:prstGeom prst="rect">
            <a:avLst/>
          </a:prstGeom>
        </p:spPr>
        <p:txBody>
          <a:bodyPr vert="horz" lIns="51432" tIns="25716" rIns="51432" bIns="25716" rtlCol="0">
            <a:noAutofit/>
          </a:bodyPr>
          <a:lstStyle>
            <a:lvl1pPr marL="173038" indent="-173038" algn="l" defTabSz="457174" rtl="0" eaLnBrk="1" latinLnBrk="0" hangingPunct="1">
              <a:spcBef>
                <a:spcPts val="573"/>
              </a:spcBef>
              <a:buClr>
                <a:schemeClr val="bg1">
                  <a:lumMod val="50000"/>
                </a:schemeClr>
              </a:buClr>
              <a:buSzPct val="70000"/>
              <a:buFont typeface="Arial" pitchFamily="34" charset="0"/>
              <a:buChar char="•"/>
              <a:defRPr sz="2400" kern="1200">
                <a:solidFill>
                  <a:schemeClr val="tx1"/>
                </a:solidFill>
                <a:latin typeface="+mn-lt"/>
                <a:ea typeface="+mn-ea"/>
                <a:cs typeface="Arial"/>
              </a:defRPr>
            </a:lvl1pPr>
            <a:lvl2pPr marL="642640" indent="-186321" algn="l" defTabSz="457174" rtl="0" eaLnBrk="1" latinLnBrk="0" hangingPunct="1">
              <a:spcBef>
                <a:spcPct val="20000"/>
              </a:spcBef>
              <a:buClr>
                <a:schemeClr val="bg1">
                  <a:lumMod val="50000"/>
                </a:schemeClr>
              </a:buClr>
              <a:buSzPct val="70000"/>
              <a:buFont typeface="Arial"/>
              <a:buChar char="•"/>
              <a:defRPr sz="2000" kern="1200">
                <a:solidFill>
                  <a:schemeClr val="tx1"/>
                </a:solidFill>
                <a:latin typeface="+mn-lt"/>
                <a:ea typeface="+mn-ea"/>
                <a:cs typeface="Arial"/>
              </a:defRPr>
            </a:lvl2pPr>
            <a:lvl3pPr marL="1082224" indent="-167354" algn="l" defTabSz="457174" rtl="0" eaLnBrk="1" latinLnBrk="0" hangingPunct="1">
              <a:spcBef>
                <a:spcPct val="20000"/>
              </a:spcBef>
              <a:buClr>
                <a:schemeClr val="bg1">
                  <a:lumMod val="50000"/>
                </a:schemeClr>
              </a:buClr>
              <a:buSzPct val="70000"/>
              <a:buFont typeface="Courier New"/>
              <a:buChar char="o"/>
              <a:defRPr sz="1700" kern="1200">
                <a:solidFill>
                  <a:schemeClr val="tx1"/>
                </a:solidFill>
                <a:latin typeface="+mn-lt"/>
                <a:ea typeface="+mn-ea"/>
                <a:cs typeface="Arial"/>
              </a:defRPr>
            </a:lvl3pPr>
            <a:lvl4pPr marL="1600110" indent="-228587" algn="l" defTabSz="457174" rtl="0" eaLnBrk="1" latinLnBrk="0" hangingPunct="1">
              <a:spcBef>
                <a:spcPct val="20000"/>
              </a:spcBef>
              <a:buClr>
                <a:schemeClr val="bg1">
                  <a:lumMod val="50000"/>
                </a:schemeClr>
              </a:buClr>
              <a:buSzPct val="70000"/>
              <a:buFont typeface="Arial"/>
              <a:buChar char="–"/>
              <a:defRPr sz="1400" kern="1200">
                <a:solidFill>
                  <a:schemeClr val="tx1"/>
                </a:solidFill>
                <a:latin typeface="+mn-lt"/>
                <a:ea typeface="+mn-ea"/>
                <a:cs typeface="Arial"/>
              </a:defRPr>
            </a:lvl4pPr>
            <a:lvl5pPr marL="1828698" indent="0" algn="l" defTabSz="457174" rtl="0" eaLnBrk="1" latinLnBrk="0" hangingPunct="1">
              <a:spcBef>
                <a:spcPct val="20000"/>
              </a:spcBef>
              <a:buClr>
                <a:schemeClr val="bg1">
                  <a:lumMod val="50000"/>
                </a:schemeClr>
              </a:buClr>
              <a:buSzPct val="70000"/>
              <a:buFont typeface="Arial"/>
              <a:buNone/>
              <a:defRPr sz="1400" kern="1200">
                <a:solidFill>
                  <a:schemeClr val="tx1"/>
                </a:solidFill>
                <a:latin typeface="+mn-lt"/>
                <a:ea typeface="+mn-ea"/>
                <a:cs typeface="Arial"/>
              </a:defRPr>
            </a:lvl5pPr>
            <a:lvl6pPr marL="2514459" indent="-228587" algn="l" defTabSz="457174" rtl="0" eaLnBrk="1" latinLnBrk="0" hangingPunct="1">
              <a:spcBef>
                <a:spcPct val="20000"/>
              </a:spcBef>
              <a:buFont typeface="Arial"/>
              <a:buChar char="•"/>
              <a:defRPr sz="1800" kern="1200">
                <a:solidFill>
                  <a:schemeClr val="tx1"/>
                </a:solidFill>
                <a:latin typeface="+mn-lt"/>
                <a:ea typeface="+mn-ea"/>
                <a:cs typeface="+mn-cs"/>
              </a:defRPr>
            </a:lvl6pPr>
            <a:lvl7pPr marL="2971633" indent="-228587" algn="l" defTabSz="457174" rtl="0" eaLnBrk="1" latinLnBrk="0" hangingPunct="1">
              <a:spcBef>
                <a:spcPct val="20000"/>
              </a:spcBef>
              <a:buFont typeface="Arial"/>
              <a:buChar char="•"/>
              <a:defRPr sz="1800" kern="1200">
                <a:solidFill>
                  <a:schemeClr val="tx1"/>
                </a:solidFill>
                <a:latin typeface="+mn-lt"/>
                <a:ea typeface="+mn-ea"/>
                <a:cs typeface="+mn-cs"/>
              </a:defRPr>
            </a:lvl7pPr>
            <a:lvl8pPr marL="3428807" indent="-228587" algn="l" defTabSz="457174" rtl="0" eaLnBrk="1" latinLnBrk="0" hangingPunct="1">
              <a:spcBef>
                <a:spcPct val="20000"/>
              </a:spcBef>
              <a:buFont typeface="Arial"/>
              <a:buChar char="•"/>
              <a:defRPr sz="1800" kern="1200">
                <a:solidFill>
                  <a:schemeClr val="tx1"/>
                </a:solidFill>
                <a:latin typeface="+mn-lt"/>
                <a:ea typeface="+mn-ea"/>
                <a:cs typeface="+mn-cs"/>
              </a:defRPr>
            </a:lvl8pPr>
            <a:lvl9pPr marL="3885981" indent="-228587" algn="l" defTabSz="457174" rtl="0" eaLnBrk="1" latinLnBrk="0" hangingPunct="1">
              <a:spcBef>
                <a:spcPct val="20000"/>
              </a:spcBef>
              <a:buFont typeface="Arial"/>
              <a:buChar char="•"/>
              <a:defRPr sz="1800" kern="1200">
                <a:solidFill>
                  <a:schemeClr val="tx1"/>
                </a:solidFill>
                <a:latin typeface="+mn-lt"/>
                <a:ea typeface="+mn-ea"/>
                <a:cs typeface="+mn-cs"/>
              </a:defRPr>
            </a:lvl9pPr>
          </a:lstStyle>
          <a:p>
            <a:r>
              <a:rPr lang="en-GB" sz="900" dirty="0"/>
              <a:t>A desire to learn technical knowledge, as well as business and interpersonal skills</a:t>
            </a:r>
          </a:p>
          <a:p>
            <a:r>
              <a:rPr lang="en-GB" sz="900" dirty="0"/>
              <a:t>Enthusiasm for working with customers alongside an entrepreneurial attitude</a:t>
            </a:r>
          </a:p>
          <a:p>
            <a:r>
              <a:rPr lang="en-GB" sz="900" dirty="0"/>
              <a:t>Excited about our technology and solving real world problems</a:t>
            </a:r>
          </a:p>
          <a:p>
            <a:r>
              <a:rPr lang="en-GB" sz="900" dirty="0"/>
              <a:t>On track for a strong result within Engineering, Computer Science and Physics disciplines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630" y="2968979"/>
            <a:ext cx="2147422" cy="46102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2389" y="2180147"/>
            <a:ext cx="1321144" cy="435201"/>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b="17476"/>
          <a:stretch/>
        </p:blipFill>
        <p:spPr>
          <a:xfrm>
            <a:off x="7287585" y="2233503"/>
            <a:ext cx="1332101" cy="338247"/>
          </a:xfrm>
          <a:prstGeom prst="rect">
            <a:avLst/>
          </a:prstGeom>
        </p:spPr>
      </p:pic>
      <p:sp>
        <p:nvSpPr>
          <p:cNvPr id="14" name="Rounded Rectangle 13"/>
          <p:cNvSpPr/>
          <p:nvPr/>
        </p:nvSpPr>
        <p:spPr>
          <a:xfrm>
            <a:off x="1050003" y="3552816"/>
            <a:ext cx="3265726" cy="1026027"/>
          </a:xfrm>
          <a:prstGeom prst="roundRect">
            <a:avLst/>
          </a:prstGeom>
          <a:solidFill>
            <a:srgbClr val="FF800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l-PL" sz="1500" b="1" dirty="0"/>
              <a:t>Interested?</a:t>
            </a:r>
          </a:p>
          <a:p>
            <a:pPr algn="ctr"/>
            <a:r>
              <a:rPr lang="pl-PL" sz="1200" dirty="0"/>
              <a:t>For more information about our internship programme or to apply, visit:</a:t>
            </a:r>
          </a:p>
          <a:p>
            <a:pPr algn="ctr"/>
            <a:r>
              <a:rPr lang="hu-HU" sz="1200" b="1" dirty="0"/>
              <a:t>http://hungary.ni.com/careers/internship</a:t>
            </a:r>
            <a:endParaRPr lang="en-US" sz="1200" b="1" dirty="0"/>
          </a:p>
        </p:txBody>
      </p:sp>
    </p:spTree>
    <p:extLst>
      <p:ext uri="{BB962C8B-B14F-4D97-AF65-F5344CB8AC3E}">
        <p14:creationId xmlns:p14="http://schemas.microsoft.com/office/powerpoint/2010/main" val="2292237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351157" y="2916335"/>
            <a:ext cx="6858000" cy="1594541"/>
          </a:xfrm>
          <a:prstGeom prst="rect">
            <a:avLst/>
          </a:prstGeom>
        </p:spPr>
      </p:pic>
      <p:sp>
        <p:nvSpPr>
          <p:cNvPr id="30" name="Title 3"/>
          <p:cNvSpPr>
            <a:spLocks noGrp="1"/>
          </p:cNvSpPr>
          <p:nvPr>
            <p:ph type="title"/>
          </p:nvPr>
        </p:nvSpPr>
        <p:spPr>
          <a:xfrm>
            <a:off x="1351157" y="220895"/>
            <a:ext cx="8245475" cy="779113"/>
          </a:xfrm>
        </p:spPr>
        <p:txBody>
          <a:bodyPr wrap="square">
            <a:noAutofit/>
          </a:bodyPr>
          <a:lstStyle/>
          <a:p>
            <a:r>
              <a:rPr lang="en-US" dirty="0"/>
              <a:t>National Instruments </a:t>
            </a:r>
            <a:br>
              <a:rPr lang="en-US" dirty="0"/>
            </a:br>
            <a:r>
              <a:rPr lang="en-US" dirty="0"/>
              <a:t>Summer Engineering Internship</a:t>
            </a:r>
          </a:p>
        </p:txBody>
      </p:sp>
      <p:sp>
        <p:nvSpPr>
          <p:cNvPr id="5129" name="TextBox 15"/>
          <p:cNvSpPr txBox="1">
            <a:spLocks noChangeArrowheads="1"/>
          </p:cNvSpPr>
          <p:nvPr/>
        </p:nvSpPr>
        <p:spPr bwMode="auto">
          <a:xfrm>
            <a:off x="1969872" y="2543357"/>
            <a:ext cx="946971" cy="31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defPPr>
              <a:defRPr lang="en-US"/>
            </a:defPPr>
            <a:lvl1pPr>
              <a:lnSpc>
                <a:spcPts val="1600"/>
              </a:lnSpc>
              <a:defRPr sz="1400">
                <a:solidFill>
                  <a:schemeClr val="bg2">
                    <a:lumMod val="25000"/>
                  </a:schemeClr>
                </a:solidFill>
                <a:ea typeface="MS PGothic" charset="-128"/>
              </a:defRPr>
            </a:lvl1pPr>
            <a:lvl2pPr marL="742950" indent="-285750">
              <a:defRPr sz="1600">
                <a:latin typeface="Arial" charset="0"/>
                <a:ea typeface="MS PGothic" charset="-128"/>
              </a:defRPr>
            </a:lvl2pPr>
            <a:lvl3pPr marL="1143000" indent="-228600">
              <a:defRPr sz="1600">
                <a:latin typeface="Arial" charset="0"/>
                <a:ea typeface="MS PGothic" charset="-128"/>
              </a:defRPr>
            </a:lvl3pPr>
            <a:lvl4pPr marL="1600200" indent="-228600">
              <a:defRPr sz="1600">
                <a:latin typeface="Arial" charset="0"/>
                <a:ea typeface="MS PGothic" charset="-128"/>
              </a:defRPr>
            </a:lvl4pPr>
            <a:lvl5pPr marL="2057400" indent="-228600">
              <a:defRPr sz="1600">
                <a:latin typeface="Arial" charset="0"/>
                <a:ea typeface="MS PGothic" charset="-128"/>
              </a:defRPr>
            </a:lvl5pPr>
            <a:lvl6pPr marL="2514600" indent="-228600" defTabSz="406400" eaLnBrk="0" fontAlgn="base" hangingPunct="0">
              <a:spcBef>
                <a:spcPct val="0"/>
              </a:spcBef>
              <a:spcAft>
                <a:spcPct val="0"/>
              </a:spcAft>
              <a:defRPr sz="1600">
                <a:latin typeface="Arial" charset="0"/>
                <a:ea typeface="MS PGothic" charset="-128"/>
              </a:defRPr>
            </a:lvl6pPr>
            <a:lvl7pPr marL="2971800" indent="-228600" defTabSz="406400" eaLnBrk="0" fontAlgn="base" hangingPunct="0">
              <a:spcBef>
                <a:spcPct val="0"/>
              </a:spcBef>
              <a:spcAft>
                <a:spcPct val="0"/>
              </a:spcAft>
              <a:defRPr sz="1600">
                <a:latin typeface="Arial" charset="0"/>
                <a:ea typeface="MS PGothic" charset="-128"/>
              </a:defRPr>
            </a:lvl7pPr>
            <a:lvl8pPr marL="3429000" indent="-228600" defTabSz="406400" eaLnBrk="0" fontAlgn="base" hangingPunct="0">
              <a:spcBef>
                <a:spcPct val="0"/>
              </a:spcBef>
              <a:spcAft>
                <a:spcPct val="0"/>
              </a:spcAft>
              <a:defRPr sz="1600">
                <a:latin typeface="Arial" charset="0"/>
                <a:ea typeface="MS PGothic" charset="-128"/>
              </a:defRPr>
            </a:lvl8pPr>
            <a:lvl9pPr marL="3886200" indent="-228600" defTabSz="406400" eaLnBrk="0" fontAlgn="base" hangingPunct="0">
              <a:spcBef>
                <a:spcPct val="0"/>
              </a:spcBef>
              <a:spcAft>
                <a:spcPct val="0"/>
              </a:spcAft>
              <a:defRPr sz="1600">
                <a:latin typeface="Arial" charset="0"/>
                <a:ea typeface="MS PGothic" charset="-128"/>
              </a:defRPr>
            </a:lvl9pPr>
          </a:lstStyle>
          <a:p>
            <a:pPr algn="r"/>
            <a:r>
              <a:rPr lang="pl-PL" altLang="en-US" sz="1050" dirty="0"/>
              <a:t>1 MONTH</a:t>
            </a:r>
            <a:endParaRPr lang="en-US" altLang="en-US" sz="1050" dirty="0"/>
          </a:p>
        </p:txBody>
      </p:sp>
      <p:grpSp>
        <p:nvGrpSpPr>
          <p:cNvPr id="5131" name="Group 30"/>
          <p:cNvGrpSpPr>
            <a:grpSpLocks/>
          </p:cNvGrpSpPr>
          <p:nvPr/>
        </p:nvGrpSpPr>
        <p:grpSpPr bwMode="auto">
          <a:xfrm>
            <a:off x="3304076" y="1468466"/>
            <a:ext cx="776516" cy="779114"/>
            <a:chOff x="4795578" y="3552935"/>
            <a:chExt cx="1124529" cy="1130400"/>
          </a:xfrm>
        </p:grpSpPr>
        <p:sp>
          <p:nvSpPr>
            <p:cNvPr id="35" name="Rounded Rectangle 34"/>
            <p:cNvSpPr/>
            <p:nvPr/>
          </p:nvSpPr>
          <p:spPr>
            <a:xfrm>
              <a:off x="4795578" y="3552935"/>
              <a:ext cx="1124529" cy="1130400"/>
            </a:xfrm>
            <a:prstGeom prst="roundRect">
              <a:avLst>
                <a:gd name="adj" fmla="val 50000"/>
              </a:avLst>
            </a:prstGeom>
            <a:solidFill>
              <a:schemeClr val="tx2"/>
            </a:solidFill>
            <a:ln w="28575" cmpd="sng">
              <a:solidFill>
                <a:schemeClr val="bg1"/>
              </a:solidFill>
            </a:ln>
            <a:effectLst/>
          </p:spPr>
          <p:txBody>
            <a:bodyPr wrap="square" anchor="ctr">
              <a:noAutofit/>
            </a:bodyPr>
            <a:lstStyle/>
            <a:p>
              <a:pPr algn="ctr">
                <a:defRPr/>
              </a:pPr>
              <a:endParaRPr lang="en-US" sz="3750" dirty="0">
                <a:solidFill>
                  <a:schemeClr val="bg1">
                    <a:lumMod val="95000"/>
                  </a:schemeClr>
                </a:solidFill>
                <a:effectLst>
                  <a:outerShdw dist="12700" dir="5400000" algn="tl" rotWithShape="0">
                    <a:schemeClr val="tx2">
                      <a:lumMod val="75000"/>
                      <a:alpha val="50000"/>
                    </a:schemeClr>
                  </a:outerShdw>
                </a:effectLst>
                <a:ea typeface="MS PGothic" charset="0"/>
                <a:cs typeface="Univers LT Std 45 Light"/>
              </a:endParaRPr>
            </a:p>
          </p:txBody>
        </p:sp>
        <p:pic>
          <p:nvPicPr>
            <p:cNvPr id="5147"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5243948" y="3796752"/>
              <a:ext cx="227788" cy="64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5428211" y="3747639"/>
              <a:ext cx="227788" cy="64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5057431" y="3747639"/>
              <a:ext cx="227788" cy="64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p:cNvGrpSpPr/>
          <p:nvPr/>
        </p:nvGrpSpPr>
        <p:grpSpPr>
          <a:xfrm>
            <a:off x="2154490" y="1458527"/>
            <a:ext cx="776516" cy="779114"/>
            <a:chOff x="4768881" y="1167726"/>
            <a:chExt cx="1124712" cy="1128474"/>
          </a:xfrm>
        </p:grpSpPr>
        <p:sp>
          <p:nvSpPr>
            <p:cNvPr id="36" name="Rounded Rectangle 35"/>
            <p:cNvSpPr/>
            <p:nvPr/>
          </p:nvSpPr>
          <p:spPr bwMode="auto">
            <a:xfrm>
              <a:off x="4768881" y="1167726"/>
              <a:ext cx="1124712" cy="1128474"/>
            </a:xfrm>
            <a:prstGeom prst="roundRect">
              <a:avLst>
                <a:gd name="adj" fmla="val 50000"/>
              </a:avLst>
            </a:prstGeom>
            <a:solidFill>
              <a:schemeClr val="tx2"/>
            </a:solidFill>
            <a:ln w="28575" cmpd="sng">
              <a:solidFill>
                <a:schemeClr val="bg1"/>
              </a:solidFill>
            </a:ln>
            <a:effectLst/>
          </p:spPr>
          <p:txBody>
            <a:bodyPr wrap="square" anchor="ctr">
              <a:noAutofit/>
            </a:bodyPr>
            <a:lstStyle/>
            <a:p>
              <a:pPr algn="ctr">
                <a:defRPr/>
              </a:pPr>
              <a:endParaRPr lang="en-US" sz="3750" dirty="0">
                <a:solidFill>
                  <a:schemeClr val="bg1">
                    <a:lumMod val="95000"/>
                  </a:schemeClr>
                </a:solidFill>
                <a:effectLst>
                  <a:outerShdw dist="12700" dir="5400000" algn="tl" rotWithShape="0">
                    <a:schemeClr val="tx2">
                      <a:lumMod val="75000"/>
                      <a:alpha val="50000"/>
                    </a:schemeClr>
                  </a:outerShdw>
                </a:effectLst>
                <a:ea typeface="MS PGothic" charset="0"/>
                <a:cs typeface="Univers LT Std 45 Light"/>
              </a:endParaRPr>
            </a:p>
          </p:txBody>
        </p:sp>
        <p:pic>
          <p:nvPicPr>
            <p:cNvPr id="5137"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5011197" y="1411923"/>
              <a:ext cx="64008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p:cNvGrpSpPr/>
          <p:nvPr/>
        </p:nvGrpSpPr>
        <p:grpSpPr>
          <a:xfrm>
            <a:off x="6899448" y="1443773"/>
            <a:ext cx="776516" cy="779114"/>
            <a:chOff x="5494366" y="2282151"/>
            <a:chExt cx="1124712" cy="1128474"/>
          </a:xfrm>
        </p:grpSpPr>
        <p:sp>
          <p:nvSpPr>
            <p:cNvPr id="37" name="Rounded Rectangle 36"/>
            <p:cNvSpPr/>
            <p:nvPr/>
          </p:nvSpPr>
          <p:spPr bwMode="auto">
            <a:xfrm>
              <a:off x="5494366" y="2282151"/>
              <a:ext cx="1124712" cy="1128474"/>
            </a:xfrm>
            <a:prstGeom prst="roundRect">
              <a:avLst>
                <a:gd name="adj" fmla="val 50000"/>
              </a:avLst>
            </a:prstGeom>
            <a:solidFill>
              <a:schemeClr val="tx2"/>
            </a:solidFill>
            <a:ln w="28575" cmpd="sng">
              <a:solidFill>
                <a:schemeClr val="bg1"/>
              </a:solidFill>
            </a:ln>
            <a:effectLst/>
          </p:spPr>
          <p:txBody>
            <a:bodyPr wrap="square" anchor="ctr">
              <a:noAutofit/>
            </a:bodyPr>
            <a:lstStyle/>
            <a:p>
              <a:pPr algn="ctr">
                <a:defRPr/>
              </a:pPr>
              <a:endParaRPr lang="en-US" sz="3750" dirty="0">
                <a:solidFill>
                  <a:schemeClr val="bg1">
                    <a:lumMod val="95000"/>
                  </a:schemeClr>
                </a:solidFill>
                <a:effectLst>
                  <a:outerShdw dist="12700" dir="5400000" algn="tl" rotWithShape="0">
                    <a:schemeClr val="tx2">
                      <a:lumMod val="75000"/>
                      <a:alpha val="50000"/>
                    </a:schemeClr>
                  </a:outerShdw>
                </a:effectLst>
                <a:ea typeface="MS PGothic" charset="0"/>
                <a:cs typeface="Univers LT Std 45 Light"/>
              </a:endParaRPr>
            </a:p>
          </p:txBody>
        </p:sp>
        <p:pic>
          <p:nvPicPr>
            <p:cNvPr id="513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5724601" y="2509123"/>
              <a:ext cx="693034" cy="64573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p:nvPr/>
        </p:nvGrpSpPr>
        <p:grpSpPr>
          <a:xfrm>
            <a:off x="4211157" y="1468466"/>
            <a:ext cx="776516" cy="779114"/>
            <a:chOff x="2968656" y="1167726"/>
            <a:chExt cx="1124712" cy="1128474"/>
          </a:xfrm>
        </p:grpSpPr>
        <p:sp>
          <p:nvSpPr>
            <p:cNvPr id="14" name="Rounded Rectangle 13"/>
            <p:cNvSpPr/>
            <p:nvPr/>
          </p:nvSpPr>
          <p:spPr bwMode="auto">
            <a:xfrm>
              <a:off x="2968656" y="1167726"/>
              <a:ext cx="1124712" cy="1128474"/>
            </a:xfrm>
            <a:prstGeom prst="roundRect">
              <a:avLst>
                <a:gd name="adj" fmla="val 50000"/>
              </a:avLst>
            </a:prstGeom>
            <a:solidFill>
              <a:schemeClr val="tx2"/>
            </a:solidFill>
            <a:ln w="28575" cmpd="sng">
              <a:solidFill>
                <a:schemeClr val="bg1"/>
              </a:solidFill>
            </a:ln>
            <a:effectLst/>
          </p:spPr>
          <p:txBody>
            <a:bodyPr wrap="square" anchor="ctr">
              <a:noAutofit/>
            </a:bodyPr>
            <a:lstStyle/>
            <a:p>
              <a:pPr algn="ctr">
                <a:defRPr/>
              </a:pPr>
              <a:endParaRPr lang="en-US" sz="3750" dirty="0">
                <a:solidFill>
                  <a:schemeClr val="bg1">
                    <a:lumMod val="95000"/>
                  </a:schemeClr>
                </a:solidFill>
                <a:effectLst>
                  <a:outerShdw dist="12700" dir="5400000" algn="tl" rotWithShape="0">
                    <a:schemeClr val="tx2">
                      <a:lumMod val="75000"/>
                      <a:alpha val="50000"/>
                    </a:schemeClr>
                  </a:outerShdw>
                </a:effectLst>
                <a:ea typeface="MS PGothic" charset="0"/>
                <a:cs typeface="Univers LT Std 45 Light"/>
              </a:endParaRPr>
            </a:p>
          </p:txBody>
        </p:sp>
        <p:pic>
          <p:nvPicPr>
            <p:cNvPr id="514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auto">
            <a:xfrm>
              <a:off x="3157767" y="1358718"/>
              <a:ext cx="746490" cy="74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p:cNvGrpSpPr/>
          <p:nvPr/>
        </p:nvGrpSpPr>
        <p:grpSpPr>
          <a:xfrm>
            <a:off x="6021780" y="1467917"/>
            <a:ext cx="776516" cy="779114"/>
            <a:chOff x="2993046" y="3568026"/>
            <a:chExt cx="1124712" cy="1128474"/>
          </a:xfrm>
        </p:grpSpPr>
        <p:sp>
          <p:nvSpPr>
            <p:cNvPr id="34" name="Rounded Rectangle 33"/>
            <p:cNvSpPr/>
            <p:nvPr/>
          </p:nvSpPr>
          <p:spPr bwMode="auto">
            <a:xfrm>
              <a:off x="2993046" y="3568026"/>
              <a:ext cx="1124712" cy="1128474"/>
            </a:xfrm>
            <a:prstGeom prst="roundRect">
              <a:avLst>
                <a:gd name="adj" fmla="val 50000"/>
              </a:avLst>
            </a:prstGeom>
            <a:solidFill>
              <a:schemeClr val="tx2"/>
            </a:solidFill>
            <a:ln w="28575" cmpd="sng">
              <a:solidFill>
                <a:schemeClr val="bg1"/>
              </a:solidFill>
            </a:ln>
            <a:effectLst/>
          </p:spPr>
          <p:txBody>
            <a:bodyPr wrap="square" anchor="ctr">
              <a:noAutofit/>
            </a:bodyPr>
            <a:lstStyle/>
            <a:p>
              <a:pPr algn="ctr">
                <a:defRPr/>
              </a:pPr>
              <a:endParaRPr lang="en-US" sz="3750" dirty="0">
                <a:solidFill>
                  <a:schemeClr val="bg1">
                    <a:lumMod val="95000"/>
                  </a:schemeClr>
                </a:solidFill>
                <a:effectLst>
                  <a:outerShdw dist="12700" dir="5400000" algn="tl" rotWithShape="0">
                    <a:schemeClr val="tx2">
                      <a:lumMod val="75000"/>
                      <a:alpha val="50000"/>
                    </a:schemeClr>
                  </a:outerShdw>
                </a:effectLst>
                <a:ea typeface="MS PGothic" charset="0"/>
                <a:cs typeface="Univers LT Std 45 Light"/>
              </a:endParaRPr>
            </a:p>
          </p:txBody>
        </p:sp>
        <p:pic>
          <p:nvPicPr>
            <p:cNvPr id="2" name="Picture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28059" y="3804921"/>
              <a:ext cx="640080" cy="640078"/>
            </a:xfrm>
            <a:prstGeom prst="rect">
              <a:avLst/>
            </a:prstGeom>
          </p:spPr>
        </p:pic>
      </p:grpSp>
      <p:cxnSp>
        <p:nvCxnSpPr>
          <p:cNvPr id="11" name="Łącznik prosty ze strzałką 10"/>
          <p:cNvCxnSpPr/>
          <p:nvPr/>
        </p:nvCxnSpPr>
        <p:spPr>
          <a:xfrm>
            <a:off x="1690484" y="2413029"/>
            <a:ext cx="6041594" cy="0"/>
          </a:xfrm>
          <a:prstGeom prst="straightConnector1">
            <a:avLst/>
          </a:prstGeom>
          <a:ln>
            <a:solidFill>
              <a:schemeClr val="bg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 name="Łącznik prosty 14"/>
          <p:cNvCxnSpPr/>
          <p:nvPr/>
        </p:nvCxnSpPr>
        <p:spPr>
          <a:xfrm>
            <a:off x="3170018" y="2333515"/>
            <a:ext cx="0" cy="20984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8" name="TextBox 15"/>
          <p:cNvSpPr txBox="1">
            <a:spLocks noChangeArrowheads="1"/>
          </p:cNvSpPr>
          <p:nvPr/>
        </p:nvSpPr>
        <p:spPr bwMode="auto">
          <a:xfrm>
            <a:off x="4701672" y="2548026"/>
            <a:ext cx="946971" cy="31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defPPr>
              <a:defRPr lang="en-US"/>
            </a:defPPr>
            <a:lvl1pPr>
              <a:lnSpc>
                <a:spcPts val="1600"/>
              </a:lnSpc>
              <a:defRPr sz="1400">
                <a:solidFill>
                  <a:schemeClr val="bg2">
                    <a:lumMod val="25000"/>
                  </a:schemeClr>
                </a:solidFill>
                <a:ea typeface="MS PGothic" charset="-128"/>
              </a:defRPr>
            </a:lvl1pPr>
            <a:lvl2pPr marL="742950" indent="-285750">
              <a:defRPr sz="1600">
                <a:latin typeface="Arial" charset="0"/>
                <a:ea typeface="MS PGothic" charset="-128"/>
              </a:defRPr>
            </a:lvl2pPr>
            <a:lvl3pPr marL="1143000" indent="-228600">
              <a:defRPr sz="1600">
                <a:latin typeface="Arial" charset="0"/>
                <a:ea typeface="MS PGothic" charset="-128"/>
              </a:defRPr>
            </a:lvl3pPr>
            <a:lvl4pPr marL="1600200" indent="-228600">
              <a:defRPr sz="1600">
                <a:latin typeface="Arial" charset="0"/>
                <a:ea typeface="MS PGothic" charset="-128"/>
              </a:defRPr>
            </a:lvl4pPr>
            <a:lvl5pPr marL="2057400" indent="-228600">
              <a:defRPr sz="1600">
                <a:latin typeface="Arial" charset="0"/>
                <a:ea typeface="MS PGothic" charset="-128"/>
              </a:defRPr>
            </a:lvl5pPr>
            <a:lvl6pPr marL="2514600" indent="-228600" defTabSz="406400" eaLnBrk="0" fontAlgn="base" hangingPunct="0">
              <a:spcBef>
                <a:spcPct val="0"/>
              </a:spcBef>
              <a:spcAft>
                <a:spcPct val="0"/>
              </a:spcAft>
              <a:defRPr sz="1600">
                <a:latin typeface="Arial" charset="0"/>
                <a:ea typeface="MS PGothic" charset="-128"/>
              </a:defRPr>
            </a:lvl6pPr>
            <a:lvl7pPr marL="2971800" indent="-228600" defTabSz="406400" eaLnBrk="0" fontAlgn="base" hangingPunct="0">
              <a:spcBef>
                <a:spcPct val="0"/>
              </a:spcBef>
              <a:spcAft>
                <a:spcPct val="0"/>
              </a:spcAft>
              <a:defRPr sz="1600">
                <a:latin typeface="Arial" charset="0"/>
                <a:ea typeface="MS PGothic" charset="-128"/>
              </a:defRPr>
            </a:lvl7pPr>
            <a:lvl8pPr marL="3429000" indent="-228600" defTabSz="406400" eaLnBrk="0" fontAlgn="base" hangingPunct="0">
              <a:spcBef>
                <a:spcPct val="0"/>
              </a:spcBef>
              <a:spcAft>
                <a:spcPct val="0"/>
              </a:spcAft>
              <a:defRPr sz="1600">
                <a:latin typeface="Arial" charset="0"/>
                <a:ea typeface="MS PGothic" charset="-128"/>
              </a:defRPr>
            </a:lvl8pPr>
            <a:lvl9pPr marL="3886200" indent="-228600" defTabSz="406400" eaLnBrk="0" fontAlgn="base" hangingPunct="0">
              <a:spcBef>
                <a:spcPct val="0"/>
              </a:spcBef>
              <a:spcAft>
                <a:spcPct val="0"/>
              </a:spcAft>
              <a:defRPr sz="1600">
                <a:latin typeface="Arial" charset="0"/>
                <a:ea typeface="MS PGothic" charset="-128"/>
              </a:defRPr>
            </a:lvl9pPr>
          </a:lstStyle>
          <a:p>
            <a:pPr algn="r"/>
            <a:r>
              <a:rPr lang="pl-PL" altLang="en-US" sz="1050" dirty="0"/>
              <a:t>2 MONTHS</a:t>
            </a:r>
            <a:endParaRPr lang="en-US" altLang="en-US" sz="1050" dirty="0"/>
          </a:p>
        </p:txBody>
      </p:sp>
      <p:grpSp>
        <p:nvGrpSpPr>
          <p:cNvPr id="39" name="Group 8"/>
          <p:cNvGrpSpPr/>
          <p:nvPr/>
        </p:nvGrpSpPr>
        <p:grpSpPr>
          <a:xfrm>
            <a:off x="5149930" y="1446980"/>
            <a:ext cx="776516" cy="779114"/>
            <a:chOff x="2993046" y="3568026"/>
            <a:chExt cx="1124712" cy="1128474"/>
          </a:xfrm>
        </p:grpSpPr>
        <p:sp>
          <p:nvSpPr>
            <p:cNvPr id="41" name="Rounded Rectangle 33"/>
            <p:cNvSpPr/>
            <p:nvPr/>
          </p:nvSpPr>
          <p:spPr bwMode="auto">
            <a:xfrm>
              <a:off x="2993046" y="3568026"/>
              <a:ext cx="1124712" cy="1128474"/>
            </a:xfrm>
            <a:prstGeom prst="roundRect">
              <a:avLst>
                <a:gd name="adj" fmla="val 50000"/>
              </a:avLst>
            </a:prstGeom>
            <a:solidFill>
              <a:schemeClr val="tx2"/>
            </a:solidFill>
            <a:ln w="28575" cmpd="sng">
              <a:solidFill>
                <a:schemeClr val="bg1"/>
              </a:solidFill>
            </a:ln>
            <a:effectLst/>
          </p:spPr>
          <p:txBody>
            <a:bodyPr wrap="square" anchor="ctr">
              <a:noAutofit/>
            </a:bodyPr>
            <a:lstStyle/>
            <a:p>
              <a:pPr algn="ctr">
                <a:defRPr/>
              </a:pPr>
              <a:endParaRPr lang="en-US" sz="3750" dirty="0">
                <a:solidFill>
                  <a:schemeClr val="bg1">
                    <a:lumMod val="95000"/>
                  </a:schemeClr>
                </a:solidFill>
                <a:effectLst>
                  <a:outerShdw dist="12700" dir="5400000" algn="tl" rotWithShape="0">
                    <a:schemeClr val="tx2">
                      <a:lumMod val="75000"/>
                      <a:alpha val="50000"/>
                    </a:schemeClr>
                  </a:outerShdw>
                </a:effectLst>
                <a:ea typeface="MS PGothic" charset="0"/>
                <a:cs typeface="Univers LT Std 45 Light"/>
              </a:endParaRPr>
            </a:p>
          </p:txBody>
        </p:sp>
        <p:pic>
          <p:nvPicPr>
            <p:cNvPr id="4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56851" y="3819317"/>
              <a:ext cx="640078" cy="640079"/>
            </a:xfrm>
            <a:prstGeom prst="rect">
              <a:avLst/>
            </a:prstGeom>
          </p:spPr>
        </p:pic>
      </p:grpSp>
      <p:sp>
        <p:nvSpPr>
          <p:cNvPr id="7" name="Rectangle 6"/>
          <p:cNvSpPr/>
          <p:nvPr/>
        </p:nvSpPr>
        <p:spPr>
          <a:xfrm>
            <a:off x="5773982" y="2916335"/>
            <a:ext cx="2435174" cy="386405"/>
          </a:xfrm>
          <a:prstGeom prst="rect">
            <a:avLst/>
          </a:prstGeom>
          <a:solidFill>
            <a:schemeClr val="tx2">
              <a:alpha val="38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l-PL" sz="1050" dirty="0"/>
              <a:t>Join us for three unforgettable months </a:t>
            </a:r>
          </a:p>
          <a:p>
            <a:pPr algn="ctr"/>
            <a:r>
              <a:rPr lang="pl-PL" sz="1050" dirty="0"/>
              <a:t>of summer 2018 in Budapest</a:t>
            </a:r>
            <a:endParaRPr lang="en-GB" sz="1050" dirty="0"/>
          </a:p>
        </p:txBody>
      </p:sp>
    </p:spTree>
    <p:extLst>
      <p:ext uri="{BB962C8B-B14F-4D97-AF65-F5344CB8AC3E}">
        <p14:creationId xmlns:p14="http://schemas.microsoft.com/office/powerpoint/2010/main" val="338580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3"/>
          <p:cNvSpPr>
            <a:spLocks noGrp="1"/>
          </p:cNvSpPr>
          <p:nvPr>
            <p:ph type="title"/>
          </p:nvPr>
        </p:nvSpPr>
        <p:spPr>
          <a:xfrm>
            <a:off x="452439" y="251459"/>
            <a:ext cx="8245475" cy="990041"/>
          </a:xfrm>
        </p:spPr>
        <p:txBody>
          <a:bodyPr wrap="square">
            <a:noAutofit/>
          </a:bodyPr>
          <a:lstStyle/>
          <a:p>
            <a:r>
              <a:rPr lang="en-US" dirty="0"/>
              <a:t>National Instruments </a:t>
            </a:r>
            <a:br>
              <a:rPr lang="en-US" dirty="0"/>
            </a:br>
            <a:r>
              <a:rPr lang="en-US" dirty="0"/>
              <a:t>Summer Engineering Internship</a:t>
            </a:r>
          </a:p>
        </p:txBody>
      </p:sp>
      <p:sp>
        <p:nvSpPr>
          <p:cNvPr id="5129" name="TextBox 15"/>
          <p:cNvSpPr txBox="1">
            <a:spLocks noChangeArrowheads="1"/>
          </p:cNvSpPr>
          <p:nvPr/>
        </p:nvSpPr>
        <p:spPr bwMode="auto">
          <a:xfrm>
            <a:off x="1761716" y="2654869"/>
            <a:ext cx="946971" cy="31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defPPr>
              <a:defRPr lang="en-US"/>
            </a:defPPr>
            <a:lvl1pPr>
              <a:lnSpc>
                <a:spcPts val="1600"/>
              </a:lnSpc>
              <a:defRPr sz="1400">
                <a:solidFill>
                  <a:schemeClr val="bg2">
                    <a:lumMod val="25000"/>
                  </a:schemeClr>
                </a:solidFill>
                <a:ea typeface="MS PGothic" charset="-128"/>
              </a:defRPr>
            </a:lvl1pPr>
            <a:lvl2pPr marL="742950" indent="-285750">
              <a:defRPr sz="1600">
                <a:latin typeface="Arial" charset="0"/>
                <a:ea typeface="MS PGothic" charset="-128"/>
              </a:defRPr>
            </a:lvl2pPr>
            <a:lvl3pPr marL="1143000" indent="-228600">
              <a:defRPr sz="1600">
                <a:latin typeface="Arial" charset="0"/>
                <a:ea typeface="MS PGothic" charset="-128"/>
              </a:defRPr>
            </a:lvl3pPr>
            <a:lvl4pPr marL="1600200" indent="-228600">
              <a:defRPr sz="1600">
                <a:latin typeface="Arial" charset="0"/>
                <a:ea typeface="MS PGothic" charset="-128"/>
              </a:defRPr>
            </a:lvl4pPr>
            <a:lvl5pPr marL="2057400" indent="-228600">
              <a:defRPr sz="1600">
                <a:latin typeface="Arial" charset="0"/>
                <a:ea typeface="MS PGothic" charset="-128"/>
              </a:defRPr>
            </a:lvl5pPr>
            <a:lvl6pPr marL="2514600" indent="-228600" defTabSz="406400" eaLnBrk="0" fontAlgn="base" hangingPunct="0">
              <a:spcBef>
                <a:spcPct val="0"/>
              </a:spcBef>
              <a:spcAft>
                <a:spcPct val="0"/>
              </a:spcAft>
              <a:defRPr sz="1600">
                <a:latin typeface="Arial" charset="0"/>
                <a:ea typeface="MS PGothic" charset="-128"/>
              </a:defRPr>
            </a:lvl6pPr>
            <a:lvl7pPr marL="2971800" indent="-228600" defTabSz="406400" eaLnBrk="0" fontAlgn="base" hangingPunct="0">
              <a:spcBef>
                <a:spcPct val="0"/>
              </a:spcBef>
              <a:spcAft>
                <a:spcPct val="0"/>
              </a:spcAft>
              <a:defRPr sz="1600">
                <a:latin typeface="Arial" charset="0"/>
                <a:ea typeface="MS PGothic" charset="-128"/>
              </a:defRPr>
            </a:lvl7pPr>
            <a:lvl8pPr marL="3429000" indent="-228600" defTabSz="406400" eaLnBrk="0" fontAlgn="base" hangingPunct="0">
              <a:spcBef>
                <a:spcPct val="0"/>
              </a:spcBef>
              <a:spcAft>
                <a:spcPct val="0"/>
              </a:spcAft>
              <a:defRPr sz="1600">
                <a:latin typeface="Arial" charset="0"/>
                <a:ea typeface="MS PGothic" charset="-128"/>
              </a:defRPr>
            </a:lvl8pPr>
            <a:lvl9pPr marL="3886200" indent="-228600" defTabSz="406400" eaLnBrk="0" fontAlgn="base" hangingPunct="0">
              <a:spcBef>
                <a:spcPct val="0"/>
              </a:spcBef>
              <a:spcAft>
                <a:spcPct val="0"/>
              </a:spcAft>
              <a:defRPr sz="1600">
                <a:latin typeface="Arial" charset="0"/>
                <a:ea typeface="MS PGothic" charset="-128"/>
              </a:defRPr>
            </a:lvl9pPr>
          </a:lstStyle>
          <a:p>
            <a:pPr algn="r"/>
            <a:r>
              <a:rPr lang="pl-PL" altLang="en-US" sz="1050" dirty="0"/>
              <a:t>1 MONTH</a:t>
            </a:r>
            <a:endParaRPr lang="en-US" altLang="en-US" sz="1050" dirty="0"/>
          </a:p>
        </p:txBody>
      </p:sp>
      <p:grpSp>
        <p:nvGrpSpPr>
          <p:cNvPr id="5131" name="Group 30"/>
          <p:cNvGrpSpPr>
            <a:grpSpLocks/>
          </p:cNvGrpSpPr>
          <p:nvPr/>
        </p:nvGrpSpPr>
        <p:grpSpPr bwMode="auto">
          <a:xfrm>
            <a:off x="3095920" y="1579978"/>
            <a:ext cx="776516" cy="779114"/>
            <a:chOff x="4795578" y="3552935"/>
            <a:chExt cx="1124529" cy="1130400"/>
          </a:xfrm>
          <a:solidFill>
            <a:schemeClr val="bg2">
              <a:lumMod val="90000"/>
            </a:schemeClr>
          </a:solidFill>
        </p:grpSpPr>
        <p:sp>
          <p:nvSpPr>
            <p:cNvPr id="35" name="Rounded Rectangle 34"/>
            <p:cNvSpPr/>
            <p:nvPr/>
          </p:nvSpPr>
          <p:spPr>
            <a:xfrm>
              <a:off x="4795578" y="3552935"/>
              <a:ext cx="1124529" cy="1130400"/>
            </a:xfrm>
            <a:prstGeom prst="roundRect">
              <a:avLst>
                <a:gd name="adj" fmla="val 50000"/>
              </a:avLst>
            </a:prstGeom>
            <a:grpFill/>
            <a:ln w="28575" cmpd="sng">
              <a:solidFill>
                <a:schemeClr val="bg1"/>
              </a:solidFill>
            </a:ln>
            <a:effectLst/>
          </p:spPr>
          <p:txBody>
            <a:bodyPr wrap="square" anchor="ctr">
              <a:noAutofit/>
            </a:bodyPr>
            <a:lstStyle/>
            <a:p>
              <a:pPr algn="ctr">
                <a:defRPr/>
              </a:pPr>
              <a:endParaRPr lang="en-US" sz="3750" dirty="0">
                <a:solidFill>
                  <a:schemeClr val="bg1">
                    <a:lumMod val="95000"/>
                  </a:schemeClr>
                </a:solidFill>
                <a:effectLst>
                  <a:outerShdw dist="12700" dir="5400000" algn="tl" rotWithShape="0">
                    <a:schemeClr val="tx2">
                      <a:lumMod val="75000"/>
                      <a:alpha val="50000"/>
                    </a:schemeClr>
                  </a:outerShdw>
                </a:effectLst>
                <a:ea typeface="MS PGothic" charset="0"/>
                <a:cs typeface="Univers LT Std 45 Light"/>
              </a:endParaRPr>
            </a:p>
          </p:txBody>
        </p:sp>
        <p:pic>
          <p:nvPicPr>
            <p:cNvPr id="5147"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5243948" y="3796752"/>
              <a:ext cx="227788" cy="6411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8"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5428211" y="3747639"/>
              <a:ext cx="227788" cy="6411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5057431" y="3747639"/>
              <a:ext cx="227788" cy="6411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5" name="Group 4"/>
          <p:cNvGrpSpPr/>
          <p:nvPr/>
        </p:nvGrpSpPr>
        <p:grpSpPr>
          <a:xfrm>
            <a:off x="1946334" y="1570039"/>
            <a:ext cx="776516" cy="779114"/>
            <a:chOff x="4768881" y="1167726"/>
            <a:chExt cx="1124712" cy="1128474"/>
          </a:xfrm>
        </p:grpSpPr>
        <p:sp>
          <p:nvSpPr>
            <p:cNvPr id="36" name="Rounded Rectangle 35"/>
            <p:cNvSpPr/>
            <p:nvPr/>
          </p:nvSpPr>
          <p:spPr bwMode="auto">
            <a:xfrm>
              <a:off x="4768881" y="1167726"/>
              <a:ext cx="1124712" cy="1128474"/>
            </a:xfrm>
            <a:prstGeom prst="roundRect">
              <a:avLst>
                <a:gd name="adj" fmla="val 50000"/>
              </a:avLst>
            </a:prstGeom>
            <a:solidFill>
              <a:schemeClr val="tx2"/>
            </a:solidFill>
            <a:ln w="28575" cmpd="sng">
              <a:solidFill>
                <a:schemeClr val="bg1"/>
              </a:solidFill>
            </a:ln>
            <a:effectLst/>
          </p:spPr>
          <p:txBody>
            <a:bodyPr wrap="square" anchor="ctr">
              <a:noAutofit/>
            </a:bodyPr>
            <a:lstStyle/>
            <a:p>
              <a:pPr algn="ctr">
                <a:defRPr/>
              </a:pPr>
              <a:endParaRPr lang="en-US" sz="3750" dirty="0">
                <a:solidFill>
                  <a:schemeClr val="bg1">
                    <a:lumMod val="95000"/>
                  </a:schemeClr>
                </a:solidFill>
                <a:effectLst>
                  <a:outerShdw dist="12700" dir="5400000" algn="tl" rotWithShape="0">
                    <a:schemeClr val="tx2">
                      <a:lumMod val="75000"/>
                      <a:alpha val="50000"/>
                    </a:schemeClr>
                  </a:outerShdw>
                </a:effectLst>
                <a:ea typeface="MS PGothic" charset="0"/>
                <a:cs typeface="Univers LT Std 45 Light"/>
              </a:endParaRPr>
            </a:p>
          </p:txBody>
        </p:sp>
        <p:pic>
          <p:nvPicPr>
            <p:cNvPr id="5137"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5011197" y="1411923"/>
              <a:ext cx="64008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p:cNvGrpSpPr/>
          <p:nvPr/>
        </p:nvGrpSpPr>
        <p:grpSpPr>
          <a:xfrm>
            <a:off x="6691292" y="1555285"/>
            <a:ext cx="776516" cy="779114"/>
            <a:chOff x="5494366" y="2282151"/>
            <a:chExt cx="1124712" cy="1128474"/>
          </a:xfrm>
          <a:solidFill>
            <a:schemeClr val="bg2">
              <a:lumMod val="90000"/>
            </a:schemeClr>
          </a:solidFill>
        </p:grpSpPr>
        <p:sp>
          <p:nvSpPr>
            <p:cNvPr id="37" name="Rounded Rectangle 36"/>
            <p:cNvSpPr/>
            <p:nvPr/>
          </p:nvSpPr>
          <p:spPr bwMode="auto">
            <a:xfrm>
              <a:off x="5494366" y="2282151"/>
              <a:ext cx="1124712" cy="1128474"/>
            </a:xfrm>
            <a:prstGeom prst="roundRect">
              <a:avLst>
                <a:gd name="adj" fmla="val 50000"/>
              </a:avLst>
            </a:prstGeom>
            <a:grpFill/>
            <a:ln w="28575" cmpd="sng">
              <a:solidFill>
                <a:schemeClr val="bg1"/>
              </a:solidFill>
            </a:ln>
            <a:effectLst/>
          </p:spPr>
          <p:txBody>
            <a:bodyPr wrap="square" anchor="ctr">
              <a:noAutofit/>
            </a:bodyPr>
            <a:lstStyle/>
            <a:p>
              <a:pPr algn="ctr">
                <a:defRPr/>
              </a:pPr>
              <a:endParaRPr lang="en-US" sz="3750" dirty="0">
                <a:solidFill>
                  <a:schemeClr val="bg1">
                    <a:lumMod val="95000"/>
                  </a:schemeClr>
                </a:solidFill>
                <a:effectLst>
                  <a:outerShdw dist="12700" dir="5400000" algn="tl" rotWithShape="0">
                    <a:schemeClr val="tx2">
                      <a:lumMod val="75000"/>
                      <a:alpha val="50000"/>
                    </a:schemeClr>
                  </a:outerShdw>
                </a:effectLst>
                <a:ea typeface="MS PGothic" charset="0"/>
                <a:cs typeface="Univers LT Std 45 Light"/>
              </a:endParaRPr>
            </a:p>
          </p:txBody>
        </p:sp>
        <p:pic>
          <p:nvPicPr>
            <p:cNvPr id="513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724601" y="2509123"/>
              <a:ext cx="693034" cy="64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p:nvPr/>
        </p:nvGrpSpPr>
        <p:grpSpPr>
          <a:xfrm>
            <a:off x="4003001" y="1579978"/>
            <a:ext cx="776516" cy="779114"/>
            <a:chOff x="2968656" y="1167726"/>
            <a:chExt cx="1124712" cy="1128474"/>
          </a:xfrm>
          <a:solidFill>
            <a:schemeClr val="bg2">
              <a:lumMod val="90000"/>
            </a:schemeClr>
          </a:solidFill>
        </p:grpSpPr>
        <p:sp>
          <p:nvSpPr>
            <p:cNvPr id="14" name="Rounded Rectangle 13"/>
            <p:cNvSpPr/>
            <p:nvPr/>
          </p:nvSpPr>
          <p:spPr bwMode="auto">
            <a:xfrm>
              <a:off x="2968656" y="1167726"/>
              <a:ext cx="1124712" cy="1128474"/>
            </a:xfrm>
            <a:prstGeom prst="roundRect">
              <a:avLst>
                <a:gd name="adj" fmla="val 50000"/>
              </a:avLst>
            </a:prstGeom>
            <a:grpFill/>
            <a:ln w="28575" cmpd="sng">
              <a:solidFill>
                <a:schemeClr val="bg1"/>
              </a:solidFill>
            </a:ln>
            <a:effectLst/>
          </p:spPr>
          <p:txBody>
            <a:bodyPr wrap="square" anchor="ctr">
              <a:noAutofit/>
            </a:bodyPr>
            <a:lstStyle/>
            <a:p>
              <a:pPr algn="ctr">
                <a:defRPr/>
              </a:pPr>
              <a:endParaRPr lang="en-US" sz="3750" dirty="0">
                <a:solidFill>
                  <a:schemeClr val="bg1">
                    <a:lumMod val="95000"/>
                  </a:schemeClr>
                </a:solidFill>
                <a:effectLst>
                  <a:outerShdw dist="12700" dir="5400000" algn="tl" rotWithShape="0">
                    <a:schemeClr val="tx2">
                      <a:lumMod val="75000"/>
                      <a:alpha val="50000"/>
                    </a:schemeClr>
                  </a:outerShdw>
                </a:effectLst>
                <a:ea typeface="MS PGothic" charset="0"/>
                <a:cs typeface="Univers LT Std 45 Light"/>
              </a:endParaRPr>
            </a:p>
          </p:txBody>
        </p:sp>
        <p:pic>
          <p:nvPicPr>
            <p:cNvPr id="514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3157767" y="1358718"/>
              <a:ext cx="746490" cy="7464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9" name="Group 8"/>
          <p:cNvGrpSpPr/>
          <p:nvPr/>
        </p:nvGrpSpPr>
        <p:grpSpPr>
          <a:xfrm>
            <a:off x="5813624" y="1579429"/>
            <a:ext cx="776516" cy="779114"/>
            <a:chOff x="2993046" y="3568026"/>
            <a:chExt cx="1124712" cy="1128474"/>
          </a:xfrm>
          <a:solidFill>
            <a:schemeClr val="bg2">
              <a:lumMod val="90000"/>
            </a:schemeClr>
          </a:solidFill>
        </p:grpSpPr>
        <p:sp>
          <p:nvSpPr>
            <p:cNvPr id="34" name="Rounded Rectangle 33"/>
            <p:cNvSpPr/>
            <p:nvPr/>
          </p:nvSpPr>
          <p:spPr bwMode="auto">
            <a:xfrm>
              <a:off x="2993046" y="3568026"/>
              <a:ext cx="1124712" cy="1128474"/>
            </a:xfrm>
            <a:prstGeom prst="roundRect">
              <a:avLst>
                <a:gd name="adj" fmla="val 50000"/>
              </a:avLst>
            </a:prstGeom>
            <a:grpFill/>
            <a:ln w="28575" cmpd="sng">
              <a:solidFill>
                <a:schemeClr val="bg1"/>
              </a:solidFill>
            </a:ln>
            <a:effectLst/>
          </p:spPr>
          <p:txBody>
            <a:bodyPr wrap="square" anchor="ctr">
              <a:noAutofit/>
            </a:bodyPr>
            <a:lstStyle/>
            <a:p>
              <a:pPr algn="ctr">
                <a:defRPr/>
              </a:pPr>
              <a:endParaRPr lang="en-US" sz="3750" dirty="0">
                <a:solidFill>
                  <a:schemeClr val="bg1">
                    <a:lumMod val="95000"/>
                  </a:schemeClr>
                </a:solidFill>
                <a:effectLst>
                  <a:outerShdw dist="12700" dir="5400000" algn="tl" rotWithShape="0">
                    <a:schemeClr val="tx2">
                      <a:lumMod val="75000"/>
                      <a:alpha val="50000"/>
                    </a:schemeClr>
                  </a:outerShdw>
                </a:effectLst>
                <a:ea typeface="MS PGothic" charset="0"/>
                <a:cs typeface="Univers LT Std 45 Light"/>
              </a:endParaRPr>
            </a:p>
          </p:txBody>
        </p:sp>
        <p:pic>
          <p:nvPicPr>
            <p:cNvPr id="2" name="Picture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28059" y="3804921"/>
              <a:ext cx="640080" cy="640078"/>
            </a:xfrm>
            <a:prstGeom prst="rect">
              <a:avLst/>
            </a:prstGeom>
            <a:grpFill/>
          </p:spPr>
        </p:pic>
      </p:grpSp>
      <p:cxnSp>
        <p:nvCxnSpPr>
          <p:cNvPr id="11" name="Łącznik prosty ze strzałką 10"/>
          <p:cNvCxnSpPr/>
          <p:nvPr/>
        </p:nvCxnSpPr>
        <p:spPr>
          <a:xfrm>
            <a:off x="1482328" y="2524541"/>
            <a:ext cx="6041594" cy="0"/>
          </a:xfrm>
          <a:prstGeom prst="straightConnector1">
            <a:avLst/>
          </a:prstGeom>
          <a:ln>
            <a:solidFill>
              <a:schemeClr val="bg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 name="Łącznik prosty 14"/>
          <p:cNvCxnSpPr/>
          <p:nvPr/>
        </p:nvCxnSpPr>
        <p:spPr>
          <a:xfrm>
            <a:off x="2961862" y="2445027"/>
            <a:ext cx="0" cy="20984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8" name="TextBox 15"/>
          <p:cNvSpPr txBox="1">
            <a:spLocks noChangeArrowheads="1"/>
          </p:cNvSpPr>
          <p:nvPr/>
        </p:nvSpPr>
        <p:spPr bwMode="auto">
          <a:xfrm>
            <a:off x="4493516" y="2659538"/>
            <a:ext cx="946971" cy="31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defPPr>
              <a:defRPr lang="en-US"/>
            </a:defPPr>
            <a:lvl1pPr>
              <a:lnSpc>
                <a:spcPts val="1600"/>
              </a:lnSpc>
              <a:defRPr sz="1400">
                <a:solidFill>
                  <a:schemeClr val="bg2">
                    <a:lumMod val="25000"/>
                  </a:schemeClr>
                </a:solidFill>
                <a:ea typeface="MS PGothic" charset="-128"/>
              </a:defRPr>
            </a:lvl1pPr>
            <a:lvl2pPr marL="742950" indent="-285750">
              <a:defRPr sz="1600">
                <a:latin typeface="Arial" charset="0"/>
                <a:ea typeface="MS PGothic" charset="-128"/>
              </a:defRPr>
            </a:lvl2pPr>
            <a:lvl3pPr marL="1143000" indent="-228600">
              <a:defRPr sz="1600">
                <a:latin typeface="Arial" charset="0"/>
                <a:ea typeface="MS PGothic" charset="-128"/>
              </a:defRPr>
            </a:lvl3pPr>
            <a:lvl4pPr marL="1600200" indent="-228600">
              <a:defRPr sz="1600">
                <a:latin typeface="Arial" charset="0"/>
                <a:ea typeface="MS PGothic" charset="-128"/>
              </a:defRPr>
            </a:lvl4pPr>
            <a:lvl5pPr marL="2057400" indent="-228600">
              <a:defRPr sz="1600">
                <a:latin typeface="Arial" charset="0"/>
                <a:ea typeface="MS PGothic" charset="-128"/>
              </a:defRPr>
            </a:lvl5pPr>
            <a:lvl6pPr marL="2514600" indent="-228600" defTabSz="406400" eaLnBrk="0" fontAlgn="base" hangingPunct="0">
              <a:spcBef>
                <a:spcPct val="0"/>
              </a:spcBef>
              <a:spcAft>
                <a:spcPct val="0"/>
              </a:spcAft>
              <a:defRPr sz="1600">
                <a:latin typeface="Arial" charset="0"/>
                <a:ea typeface="MS PGothic" charset="-128"/>
              </a:defRPr>
            </a:lvl6pPr>
            <a:lvl7pPr marL="2971800" indent="-228600" defTabSz="406400" eaLnBrk="0" fontAlgn="base" hangingPunct="0">
              <a:spcBef>
                <a:spcPct val="0"/>
              </a:spcBef>
              <a:spcAft>
                <a:spcPct val="0"/>
              </a:spcAft>
              <a:defRPr sz="1600">
                <a:latin typeface="Arial" charset="0"/>
                <a:ea typeface="MS PGothic" charset="-128"/>
              </a:defRPr>
            </a:lvl7pPr>
            <a:lvl8pPr marL="3429000" indent="-228600" defTabSz="406400" eaLnBrk="0" fontAlgn="base" hangingPunct="0">
              <a:spcBef>
                <a:spcPct val="0"/>
              </a:spcBef>
              <a:spcAft>
                <a:spcPct val="0"/>
              </a:spcAft>
              <a:defRPr sz="1600">
                <a:latin typeface="Arial" charset="0"/>
                <a:ea typeface="MS PGothic" charset="-128"/>
              </a:defRPr>
            </a:lvl8pPr>
            <a:lvl9pPr marL="3886200" indent="-228600" defTabSz="406400" eaLnBrk="0" fontAlgn="base" hangingPunct="0">
              <a:spcBef>
                <a:spcPct val="0"/>
              </a:spcBef>
              <a:spcAft>
                <a:spcPct val="0"/>
              </a:spcAft>
              <a:defRPr sz="1600">
                <a:latin typeface="Arial" charset="0"/>
                <a:ea typeface="MS PGothic" charset="-128"/>
              </a:defRPr>
            </a:lvl9pPr>
          </a:lstStyle>
          <a:p>
            <a:pPr algn="r"/>
            <a:r>
              <a:rPr lang="pl-PL" altLang="en-US" sz="1050" dirty="0"/>
              <a:t>2 MONTHS</a:t>
            </a:r>
            <a:endParaRPr lang="en-US" altLang="en-US" sz="1050" dirty="0"/>
          </a:p>
        </p:txBody>
      </p:sp>
      <p:grpSp>
        <p:nvGrpSpPr>
          <p:cNvPr id="39" name="Group 8"/>
          <p:cNvGrpSpPr/>
          <p:nvPr/>
        </p:nvGrpSpPr>
        <p:grpSpPr>
          <a:xfrm>
            <a:off x="4941774" y="1558492"/>
            <a:ext cx="776516" cy="779114"/>
            <a:chOff x="2993046" y="3568026"/>
            <a:chExt cx="1124712" cy="1128474"/>
          </a:xfrm>
          <a:solidFill>
            <a:schemeClr val="bg2">
              <a:lumMod val="90000"/>
            </a:schemeClr>
          </a:solidFill>
        </p:grpSpPr>
        <p:sp>
          <p:nvSpPr>
            <p:cNvPr id="41" name="Rounded Rectangle 33"/>
            <p:cNvSpPr/>
            <p:nvPr/>
          </p:nvSpPr>
          <p:spPr bwMode="auto">
            <a:xfrm>
              <a:off x="2993046" y="3568026"/>
              <a:ext cx="1124712" cy="1128474"/>
            </a:xfrm>
            <a:prstGeom prst="roundRect">
              <a:avLst>
                <a:gd name="adj" fmla="val 50000"/>
              </a:avLst>
            </a:prstGeom>
            <a:grpFill/>
            <a:ln w="28575" cmpd="sng">
              <a:solidFill>
                <a:schemeClr val="bg1"/>
              </a:solidFill>
            </a:ln>
            <a:effectLst/>
          </p:spPr>
          <p:txBody>
            <a:bodyPr wrap="square" anchor="ctr">
              <a:noAutofit/>
            </a:bodyPr>
            <a:lstStyle/>
            <a:p>
              <a:pPr algn="ctr">
                <a:defRPr/>
              </a:pPr>
              <a:endParaRPr lang="en-US" sz="3750" dirty="0">
                <a:solidFill>
                  <a:schemeClr val="bg1">
                    <a:lumMod val="95000"/>
                  </a:schemeClr>
                </a:solidFill>
                <a:effectLst>
                  <a:outerShdw dist="12700" dir="5400000" algn="tl" rotWithShape="0">
                    <a:schemeClr val="tx2">
                      <a:lumMod val="75000"/>
                      <a:alpha val="50000"/>
                    </a:schemeClr>
                  </a:outerShdw>
                </a:effectLst>
                <a:ea typeface="MS PGothic" charset="0"/>
                <a:cs typeface="Univers LT Std 45 Light"/>
              </a:endParaRPr>
            </a:p>
          </p:txBody>
        </p:sp>
        <p:pic>
          <p:nvPicPr>
            <p:cNvPr id="4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56851" y="3819317"/>
              <a:ext cx="640078" cy="640079"/>
            </a:xfrm>
            <a:prstGeom prst="rect">
              <a:avLst/>
            </a:prstGeom>
            <a:grpFill/>
          </p:spPr>
        </p:pic>
      </p:grpSp>
      <p:sp>
        <p:nvSpPr>
          <p:cNvPr id="3" name="Rounded Rectangle 2"/>
          <p:cNvSpPr/>
          <p:nvPr/>
        </p:nvSpPr>
        <p:spPr>
          <a:xfrm>
            <a:off x="1219198" y="2933656"/>
            <a:ext cx="2008908" cy="1709165"/>
          </a:xfrm>
          <a:prstGeom prst="roundRect">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l-PL" sz="1200" b="1" dirty="0"/>
              <a:t>Technical Training</a:t>
            </a:r>
          </a:p>
          <a:p>
            <a:pPr algn="ctr"/>
            <a:endParaRPr lang="pl-PL" sz="750" b="1" dirty="0"/>
          </a:p>
          <a:p>
            <a:pPr algn="ctr">
              <a:lnSpc>
                <a:spcPct val="150000"/>
              </a:lnSpc>
            </a:pPr>
            <a:r>
              <a:rPr lang="pl-PL" sz="1050" dirty="0"/>
              <a:t>NI LabVIEW</a:t>
            </a:r>
          </a:p>
          <a:p>
            <a:pPr algn="ctr">
              <a:lnSpc>
                <a:spcPct val="150000"/>
              </a:lnSpc>
            </a:pPr>
            <a:r>
              <a:rPr lang="pl-PL" sz="1050" dirty="0"/>
              <a:t>NI Data Acquisition</a:t>
            </a:r>
          </a:p>
          <a:p>
            <a:pPr algn="ctr">
              <a:lnSpc>
                <a:spcPct val="150000"/>
              </a:lnSpc>
            </a:pPr>
            <a:r>
              <a:rPr lang="pl-PL" sz="1050" dirty="0"/>
              <a:t>Real-Time OS applications</a:t>
            </a:r>
          </a:p>
          <a:p>
            <a:pPr algn="ctr">
              <a:lnSpc>
                <a:spcPct val="150000"/>
              </a:lnSpc>
            </a:pPr>
            <a:r>
              <a:rPr lang="pl-PL" sz="1050" dirty="0"/>
              <a:t>FPGA programming</a:t>
            </a:r>
          </a:p>
          <a:p>
            <a:pPr algn="ctr">
              <a:lnSpc>
                <a:spcPct val="150000"/>
              </a:lnSpc>
            </a:pPr>
            <a:r>
              <a:rPr lang="pl-PL" sz="1050" dirty="0"/>
              <a:t>Product Speciality Groups</a:t>
            </a:r>
            <a:endParaRPr lang="en-US" sz="1050" dirty="0"/>
          </a:p>
        </p:txBody>
      </p:sp>
    </p:spTree>
    <p:extLst>
      <p:ext uri="{BB962C8B-B14F-4D97-AF65-F5344CB8AC3E}">
        <p14:creationId xmlns:p14="http://schemas.microsoft.com/office/powerpoint/2010/main" val="166065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3"/>
          <p:cNvSpPr>
            <a:spLocks noGrp="1"/>
          </p:cNvSpPr>
          <p:nvPr>
            <p:ph type="title"/>
          </p:nvPr>
        </p:nvSpPr>
        <p:spPr>
          <a:xfrm>
            <a:off x="452439" y="251459"/>
            <a:ext cx="8245475" cy="918849"/>
          </a:xfrm>
        </p:spPr>
        <p:txBody>
          <a:bodyPr wrap="square">
            <a:noAutofit/>
          </a:bodyPr>
          <a:lstStyle/>
          <a:p>
            <a:r>
              <a:rPr lang="en-US" dirty="0"/>
              <a:t>National Instruments </a:t>
            </a:r>
            <a:br>
              <a:rPr lang="en-US" dirty="0"/>
            </a:br>
            <a:r>
              <a:rPr lang="en-US" dirty="0"/>
              <a:t>Summer Engineering Internship</a:t>
            </a:r>
          </a:p>
        </p:txBody>
      </p:sp>
      <p:sp>
        <p:nvSpPr>
          <p:cNvPr id="5129" name="TextBox 15"/>
          <p:cNvSpPr txBox="1">
            <a:spLocks noChangeArrowheads="1"/>
          </p:cNvSpPr>
          <p:nvPr/>
        </p:nvSpPr>
        <p:spPr bwMode="auto">
          <a:xfrm>
            <a:off x="1761716" y="2654869"/>
            <a:ext cx="946971" cy="31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defPPr>
              <a:defRPr lang="en-US"/>
            </a:defPPr>
            <a:lvl1pPr>
              <a:lnSpc>
                <a:spcPts val="1600"/>
              </a:lnSpc>
              <a:defRPr sz="1400">
                <a:solidFill>
                  <a:schemeClr val="bg2">
                    <a:lumMod val="25000"/>
                  </a:schemeClr>
                </a:solidFill>
                <a:ea typeface="MS PGothic" charset="-128"/>
              </a:defRPr>
            </a:lvl1pPr>
            <a:lvl2pPr marL="742950" indent="-285750">
              <a:defRPr sz="1600">
                <a:latin typeface="Arial" charset="0"/>
                <a:ea typeface="MS PGothic" charset="-128"/>
              </a:defRPr>
            </a:lvl2pPr>
            <a:lvl3pPr marL="1143000" indent="-228600">
              <a:defRPr sz="1600">
                <a:latin typeface="Arial" charset="0"/>
                <a:ea typeface="MS PGothic" charset="-128"/>
              </a:defRPr>
            </a:lvl3pPr>
            <a:lvl4pPr marL="1600200" indent="-228600">
              <a:defRPr sz="1600">
                <a:latin typeface="Arial" charset="0"/>
                <a:ea typeface="MS PGothic" charset="-128"/>
              </a:defRPr>
            </a:lvl4pPr>
            <a:lvl5pPr marL="2057400" indent="-228600">
              <a:defRPr sz="1600">
                <a:latin typeface="Arial" charset="0"/>
                <a:ea typeface="MS PGothic" charset="-128"/>
              </a:defRPr>
            </a:lvl5pPr>
            <a:lvl6pPr marL="2514600" indent="-228600" defTabSz="406400" eaLnBrk="0" fontAlgn="base" hangingPunct="0">
              <a:spcBef>
                <a:spcPct val="0"/>
              </a:spcBef>
              <a:spcAft>
                <a:spcPct val="0"/>
              </a:spcAft>
              <a:defRPr sz="1600">
                <a:latin typeface="Arial" charset="0"/>
                <a:ea typeface="MS PGothic" charset="-128"/>
              </a:defRPr>
            </a:lvl6pPr>
            <a:lvl7pPr marL="2971800" indent="-228600" defTabSz="406400" eaLnBrk="0" fontAlgn="base" hangingPunct="0">
              <a:spcBef>
                <a:spcPct val="0"/>
              </a:spcBef>
              <a:spcAft>
                <a:spcPct val="0"/>
              </a:spcAft>
              <a:defRPr sz="1600">
                <a:latin typeface="Arial" charset="0"/>
                <a:ea typeface="MS PGothic" charset="-128"/>
              </a:defRPr>
            </a:lvl7pPr>
            <a:lvl8pPr marL="3429000" indent="-228600" defTabSz="406400" eaLnBrk="0" fontAlgn="base" hangingPunct="0">
              <a:spcBef>
                <a:spcPct val="0"/>
              </a:spcBef>
              <a:spcAft>
                <a:spcPct val="0"/>
              </a:spcAft>
              <a:defRPr sz="1600">
                <a:latin typeface="Arial" charset="0"/>
                <a:ea typeface="MS PGothic" charset="-128"/>
              </a:defRPr>
            </a:lvl8pPr>
            <a:lvl9pPr marL="3886200" indent="-228600" defTabSz="406400" eaLnBrk="0" fontAlgn="base" hangingPunct="0">
              <a:spcBef>
                <a:spcPct val="0"/>
              </a:spcBef>
              <a:spcAft>
                <a:spcPct val="0"/>
              </a:spcAft>
              <a:defRPr sz="1600">
                <a:latin typeface="Arial" charset="0"/>
                <a:ea typeface="MS PGothic" charset="-128"/>
              </a:defRPr>
            </a:lvl9pPr>
          </a:lstStyle>
          <a:p>
            <a:pPr algn="r"/>
            <a:r>
              <a:rPr lang="pl-PL" altLang="en-US" sz="1050" dirty="0"/>
              <a:t>1 MONTH</a:t>
            </a:r>
            <a:endParaRPr lang="en-US" altLang="en-US" sz="1050" dirty="0"/>
          </a:p>
        </p:txBody>
      </p:sp>
      <p:grpSp>
        <p:nvGrpSpPr>
          <p:cNvPr id="5131" name="Group 30"/>
          <p:cNvGrpSpPr>
            <a:grpSpLocks/>
          </p:cNvGrpSpPr>
          <p:nvPr/>
        </p:nvGrpSpPr>
        <p:grpSpPr bwMode="auto">
          <a:xfrm>
            <a:off x="3095920" y="1579978"/>
            <a:ext cx="776516" cy="779114"/>
            <a:chOff x="4795578" y="3552935"/>
            <a:chExt cx="1124529" cy="1130400"/>
          </a:xfrm>
        </p:grpSpPr>
        <p:sp>
          <p:nvSpPr>
            <p:cNvPr id="35" name="Rounded Rectangle 34"/>
            <p:cNvSpPr/>
            <p:nvPr/>
          </p:nvSpPr>
          <p:spPr>
            <a:xfrm>
              <a:off x="4795578" y="3552935"/>
              <a:ext cx="1124529" cy="1130400"/>
            </a:xfrm>
            <a:prstGeom prst="roundRect">
              <a:avLst>
                <a:gd name="adj" fmla="val 50000"/>
              </a:avLst>
            </a:prstGeom>
            <a:solidFill>
              <a:schemeClr val="tx2"/>
            </a:solidFill>
            <a:ln w="28575" cmpd="sng">
              <a:solidFill>
                <a:schemeClr val="bg1"/>
              </a:solidFill>
            </a:ln>
            <a:effectLst/>
          </p:spPr>
          <p:txBody>
            <a:bodyPr wrap="square" anchor="ctr">
              <a:noAutofit/>
            </a:bodyPr>
            <a:lstStyle/>
            <a:p>
              <a:pPr algn="ctr">
                <a:defRPr/>
              </a:pPr>
              <a:endParaRPr lang="en-US" sz="3750" dirty="0">
                <a:solidFill>
                  <a:schemeClr val="bg1">
                    <a:lumMod val="95000"/>
                  </a:schemeClr>
                </a:solidFill>
                <a:effectLst>
                  <a:outerShdw dist="12700" dir="5400000" algn="tl" rotWithShape="0">
                    <a:schemeClr val="tx2">
                      <a:lumMod val="75000"/>
                      <a:alpha val="50000"/>
                    </a:schemeClr>
                  </a:outerShdw>
                </a:effectLst>
                <a:ea typeface="MS PGothic" charset="0"/>
                <a:cs typeface="Univers LT Std 45 Light"/>
              </a:endParaRPr>
            </a:p>
          </p:txBody>
        </p:sp>
        <p:pic>
          <p:nvPicPr>
            <p:cNvPr id="5147"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5243948" y="3796752"/>
              <a:ext cx="227788" cy="64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5428211" y="3747639"/>
              <a:ext cx="227788" cy="64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5057431" y="3747639"/>
              <a:ext cx="227788" cy="64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p:cNvGrpSpPr/>
          <p:nvPr/>
        </p:nvGrpSpPr>
        <p:grpSpPr>
          <a:xfrm>
            <a:off x="1946334" y="1570039"/>
            <a:ext cx="776516" cy="779114"/>
            <a:chOff x="4768881" y="1167726"/>
            <a:chExt cx="1124712" cy="1128474"/>
          </a:xfrm>
          <a:solidFill>
            <a:schemeClr val="bg2">
              <a:lumMod val="90000"/>
            </a:schemeClr>
          </a:solidFill>
        </p:grpSpPr>
        <p:sp>
          <p:nvSpPr>
            <p:cNvPr id="36" name="Rounded Rectangle 35"/>
            <p:cNvSpPr/>
            <p:nvPr/>
          </p:nvSpPr>
          <p:spPr bwMode="auto">
            <a:xfrm>
              <a:off x="4768881" y="1167726"/>
              <a:ext cx="1124712" cy="1128474"/>
            </a:xfrm>
            <a:prstGeom prst="roundRect">
              <a:avLst>
                <a:gd name="adj" fmla="val 50000"/>
              </a:avLst>
            </a:prstGeom>
            <a:grpFill/>
            <a:ln w="28575" cmpd="sng">
              <a:solidFill>
                <a:schemeClr val="bg1"/>
              </a:solidFill>
            </a:ln>
            <a:effectLst/>
          </p:spPr>
          <p:txBody>
            <a:bodyPr wrap="square" anchor="ctr">
              <a:noAutofit/>
            </a:bodyPr>
            <a:lstStyle/>
            <a:p>
              <a:pPr algn="ctr">
                <a:defRPr/>
              </a:pPr>
              <a:endParaRPr lang="en-US" sz="3750" dirty="0">
                <a:solidFill>
                  <a:schemeClr val="bg1">
                    <a:lumMod val="95000"/>
                  </a:schemeClr>
                </a:solidFill>
                <a:effectLst>
                  <a:outerShdw dist="12700" dir="5400000" algn="tl" rotWithShape="0">
                    <a:schemeClr val="tx2">
                      <a:lumMod val="75000"/>
                      <a:alpha val="50000"/>
                    </a:schemeClr>
                  </a:outerShdw>
                </a:effectLst>
                <a:ea typeface="MS PGothic" charset="0"/>
                <a:cs typeface="Univers LT Std 45 Light"/>
              </a:endParaRPr>
            </a:p>
          </p:txBody>
        </p:sp>
        <p:pic>
          <p:nvPicPr>
            <p:cNvPr id="5137"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5011197" y="1411923"/>
              <a:ext cx="640080" cy="6400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6" name="Group 5"/>
          <p:cNvGrpSpPr/>
          <p:nvPr/>
        </p:nvGrpSpPr>
        <p:grpSpPr>
          <a:xfrm>
            <a:off x="6691292" y="1555285"/>
            <a:ext cx="776516" cy="779114"/>
            <a:chOff x="5494366" y="2282151"/>
            <a:chExt cx="1124712" cy="1128474"/>
          </a:xfrm>
        </p:grpSpPr>
        <p:sp>
          <p:nvSpPr>
            <p:cNvPr id="37" name="Rounded Rectangle 36"/>
            <p:cNvSpPr/>
            <p:nvPr/>
          </p:nvSpPr>
          <p:spPr bwMode="auto">
            <a:xfrm>
              <a:off x="5494366" y="2282151"/>
              <a:ext cx="1124712" cy="1128474"/>
            </a:xfrm>
            <a:prstGeom prst="roundRect">
              <a:avLst>
                <a:gd name="adj" fmla="val 50000"/>
              </a:avLst>
            </a:prstGeom>
            <a:solidFill>
              <a:schemeClr val="tx2"/>
            </a:solidFill>
            <a:ln w="28575" cmpd="sng">
              <a:solidFill>
                <a:schemeClr val="bg1"/>
              </a:solidFill>
            </a:ln>
            <a:effectLst/>
          </p:spPr>
          <p:txBody>
            <a:bodyPr wrap="square" anchor="ctr">
              <a:noAutofit/>
            </a:bodyPr>
            <a:lstStyle/>
            <a:p>
              <a:pPr algn="ctr">
                <a:defRPr/>
              </a:pPr>
              <a:endParaRPr lang="en-US" sz="3750" dirty="0">
                <a:solidFill>
                  <a:schemeClr val="bg1">
                    <a:lumMod val="95000"/>
                  </a:schemeClr>
                </a:solidFill>
                <a:effectLst>
                  <a:outerShdw dist="12700" dir="5400000" algn="tl" rotWithShape="0">
                    <a:schemeClr val="tx2">
                      <a:lumMod val="75000"/>
                      <a:alpha val="50000"/>
                    </a:schemeClr>
                  </a:outerShdw>
                </a:effectLst>
                <a:ea typeface="MS PGothic" charset="0"/>
                <a:cs typeface="Univers LT Std 45 Light"/>
              </a:endParaRPr>
            </a:p>
          </p:txBody>
        </p:sp>
        <p:pic>
          <p:nvPicPr>
            <p:cNvPr id="513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724601" y="2509123"/>
              <a:ext cx="693034" cy="64573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p:nvPr/>
        </p:nvGrpSpPr>
        <p:grpSpPr>
          <a:xfrm>
            <a:off x="4003001" y="1579978"/>
            <a:ext cx="776516" cy="779114"/>
            <a:chOff x="2968656" y="1167726"/>
            <a:chExt cx="1124712" cy="1128474"/>
          </a:xfrm>
        </p:grpSpPr>
        <p:sp>
          <p:nvSpPr>
            <p:cNvPr id="14" name="Rounded Rectangle 13"/>
            <p:cNvSpPr/>
            <p:nvPr/>
          </p:nvSpPr>
          <p:spPr bwMode="auto">
            <a:xfrm>
              <a:off x="2968656" y="1167726"/>
              <a:ext cx="1124712" cy="1128474"/>
            </a:xfrm>
            <a:prstGeom prst="roundRect">
              <a:avLst>
                <a:gd name="adj" fmla="val 50000"/>
              </a:avLst>
            </a:prstGeom>
            <a:solidFill>
              <a:schemeClr val="tx2"/>
            </a:solidFill>
            <a:ln w="28575" cmpd="sng">
              <a:solidFill>
                <a:schemeClr val="bg1"/>
              </a:solidFill>
            </a:ln>
            <a:effectLst/>
          </p:spPr>
          <p:txBody>
            <a:bodyPr wrap="square" anchor="ctr">
              <a:noAutofit/>
            </a:bodyPr>
            <a:lstStyle/>
            <a:p>
              <a:pPr algn="ctr">
                <a:defRPr/>
              </a:pPr>
              <a:endParaRPr lang="en-US" sz="3750" dirty="0">
                <a:solidFill>
                  <a:schemeClr val="bg1">
                    <a:lumMod val="95000"/>
                  </a:schemeClr>
                </a:solidFill>
                <a:effectLst>
                  <a:outerShdw dist="12700" dir="5400000" algn="tl" rotWithShape="0">
                    <a:schemeClr val="tx2">
                      <a:lumMod val="75000"/>
                      <a:alpha val="50000"/>
                    </a:schemeClr>
                  </a:outerShdw>
                </a:effectLst>
                <a:ea typeface="MS PGothic" charset="0"/>
                <a:cs typeface="Univers LT Std 45 Light"/>
              </a:endParaRPr>
            </a:p>
          </p:txBody>
        </p:sp>
        <p:pic>
          <p:nvPicPr>
            <p:cNvPr id="514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3157767" y="1358718"/>
              <a:ext cx="746490" cy="74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p:cNvGrpSpPr/>
          <p:nvPr/>
        </p:nvGrpSpPr>
        <p:grpSpPr>
          <a:xfrm>
            <a:off x="5813624" y="1579429"/>
            <a:ext cx="776516" cy="779114"/>
            <a:chOff x="2993046" y="3568026"/>
            <a:chExt cx="1124712" cy="1128474"/>
          </a:xfrm>
        </p:grpSpPr>
        <p:sp>
          <p:nvSpPr>
            <p:cNvPr id="34" name="Rounded Rectangle 33"/>
            <p:cNvSpPr/>
            <p:nvPr/>
          </p:nvSpPr>
          <p:spPr bwMode="auto">
            <a:xfrm>
              <a:off x="2993046" y="3568026"/>
              <a:ext cx="1124712" cy="1128474"/>
            </a:xfrm>
            <a:prstGeom prst="roundRect">
              <a:avLst>
                <a:gd name="adj" fmla="val 50000"/>
              </a:avLst>
            </a:prstGeom>
            <a:solidFill>
              <a:schemeClr val="tx2"/>
            </a:solidFill>
            <a:ln w="28575" cmpd="sng">
              <a:solidFill>
                <a:schemeClr val="bg1"/>
              </a:solidFill>
            </a:ln>
            <a:effectLst/>
          </p:spPr>
          <p:txBody>
            <a:bodyPr wrap="square" anchor="ctr">
              <a:noAutofit/>
            </a:bodyPr>
            <a:lstStyle/>
            <a:p>
              <a:pPr algn="ctr">
                <a:defRPr/>
              </a:pPr>
              <a:endParaRPr lang="en-US" sz="3750" dirty="0">
                <a:solidFill>
                  <a:schemeClr val="bg1">
                    <a:lumMod val="95000"/>
                  </a:schemeClr>
                </a:solidFill>
                <a:effectLst>
                  <a:outerShdw dist="12700" dir="5400000" algn="tl" rotWithShape="0">
                    <a:schemeClr val="tx2">
                      <a:lumMod val="75000"/>
                      <a:alpha val="50000"/>
                    </a:schemeClr>
                  </a:outerShdw>
                </a:effectLst>
                <a:ea typeface="MS PGothic" charset="0"/>
                <a:cs typeface="Univers LT Std 45 Light"/>
              </a:endParaRPr>
            </a:p>
          </p:txBody>
        </p:sp>
        <p:pic>
          <p:nvPicPr>
            <p:cNvPr id="2" name="Picture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28059" y="3804921"/>
              <a:ext cx="640080" cy="640078"/>
            </a:xfrm>
            <a:prstGeom prst="rect">
              <a:avLst/>
            </a:prstGeom>
          </p:spPr>
        </p:pic>
      </p:grpSp>
      <p:cxnSp>
        <p:nvCxnSpPr>
          <p:cNvPr id="11" name="Łącznik prosty ze strzałką 10"/>
          <p:cNvCxnSpPr/>
          <p:nvPr/>
        </p:nvCxnSpPr>
        <p:spPr>
          <a:xfrm>
            <a:off x="1482328" y="2524541"/>
            <a:ext cx="6041594" cy="0"/>
          </a:xfrm>
          <a:prstGeom prst="straightConnector1">
            <a:avLst/>
          </a:prstGeom>
          <a:ln>
            <a:solidFill>
              <a:schemeClr val="bg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 name="Łącznik prosty 14"/>
          <p:cNvCxnSpPr/>
          <p:nvPr/>
        </p:nvCxnSpPr>
        <p:spPr>
          <a:xfrm>
            <a:off x="2961862" y="2445027"/>
            <a:ext cx="0" cy="20984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8" name="TextBox 15"/>
          <p:cNvSpPr txBox="1">
            <a:spLocks noChangeArrowheads="1"/>
          </p:cNvSpPr>
          <p:nvPr/>
        </p:nvSpPr>
        <p:spPr bwMode="auto">
          <a:xfrm>
            <a:off x="4493516" y="2659538"/>
            <a:ext cx="946971" cy="31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defPPr>
              <a:defRPr lang="en-US"/>
            </a:defPPr>
            <a:lvl1pPr>
              <a:lnSpc>
                <a:spcPts val="1600"/>
              </a:lnSpc>
              <a:defRPr sz="1400">
                <a:solidFill>
                  <a:schemeClr val="bg2">
                    <a:lumMod val="25000"/>
                  </a:schemeClr>
                </a:solidFill>
                <a:ea typeface="MS PGothic" charset="-128"/>
              </a:defRPr>
            </a:lvl1pPr>
            <a:lvl2pPr marL="742950" indent="-285750">
              <a:defRPr sz="1600">
                <a:latin typeface="Arial" charset="0"/>
                <a:ea typeface="MS PGothic" charset="-128"/>
              </a:defRPr>
            </a:lvl2pPr>
            <a:lvl3pPr marL="1143000" indent="-228600">
              <a:defRPr sz="1600">
                <a:latin typeface="Arial" charset="0"/>
                <a:ea typeface="MS PGothic" charset="-128"/>
              </a:defRPr>
            </a:lvl3pPr>
            <a:lvl4pPr marL="1600200" indent="-228600">
              <a:defRPr sz="1600">
                <a:latin typeface="Arial" charset="0"/>
                <a:ea typeface="MS PGothic" charset="-128"/>
              </a:defRPr>
            </a:lvl4pPr>
            <a:lvl5pPr marL="2057400" indent="-228600">
              <a:defRPr sz="1600">
                <a:latin typeface="Arial" charset="0"/>
                <a:ea typeface="MS PGothic" charset="-128"/>
              </a:defRPr>
            </a:lvl5pPr>
            <a:lvl6pPr marL="2514600" indent="-228600" defTabSz="406400" eaLnBrk="0" fontAlgn="base" hangingPunct="0">
              <a:spcBef>
                <a:spcPct val="0"/>
              </a:spcBef>
              <a:spcAft>
                <a:spcPct val="0"/>
              </a:spcAft>
              <a:defRPr sz="1600">
                <a:latin typeface="Arial" charset="0"/>
                <a:ea typeface="MS PGothic" charset="-128"/>
              </a:defRPr>
            </a:lvl6pPr>
            <a:lvl7pPr marL="2971800" indent="-228600" defTabSz="406400" eaLnBrk="0" fontAlgn="base" hangingPunct="0">
              <a:spcBef>
                <a:spcPct val="0"/>
              </a:spcBef>
              <a:spcAft>
                <a:spcPct val="0"/>
              </a:spcAft>
              <a:defRPr sz="1600">
                <a:latin typeface="Arial" charset="0"/>
                <a:ea typeface="MS PGothic" charset="-128"/>
              </a:defRPr>
            </a:lvl7pPr>
            <a:lvl8pPr marL="3429000" indent="-228600" defTabSz="406400" eaLnBrk="0" fontAlgn="base" hangingPunct="0">
              <a:spcBef>
                <a:spcPct val="0"/>
              </a:spcBef>
              <a:spcAft>
                <a:spcPct val="0"/>
              </a:spcAft>
              <a:defRPr sz="1600">
                <a:latin typeface="Arial" charset="0"/>
                <a:ea typeface="MS PGothic" charset="-128"/>
              </a:defRPr>
            </a:lvl8pPr>
            <a:lvl9pPr marL="3886200" indent="-228600" defTabSz="406400" eaLnBrk="0" fontAlgn="base" hangingPunct="0">
              <a:spcBef>
                <a:spcPct val="0"/>
              </a:spcBef>
              <a:spcAft>
                <a:spcPct val="0"/>
              </a:spcAft>
              <a:defRPr sz="1600">
                <a:latin typeface="Arial" charset="0"/>
                <a:ea typeface="MS PGothic" charset="-128"/>
              </a:defRPr>
            </a:lvl9pPr>
          </a:lstStyle>
          <a:p>
            <a:pPr algn="r"/>
            <a:r>
              <a:rPr lang="pl-PL" altLang="en-US" sz="1050" dirty="0"/>
              <a:t>2 MONTHS</a:t>
            </a:r>
            <a:endParaRPr lang="en-US" altLang="en-US" sz="1050" dirty="0"/>
          </a:p>
        </p:txBody>
      </p:sp>
      <p:grpSp>
        <p:nvGrpSpPr>
          <p:cNvPr id="39" name="Group 8"/>
          <p:cNvGrpSpPr/>
          <p:nvPr/>
        </p:nvGrpSpPr>
        <p:grpSpPr>
          <a:xfrm>
            <a:off x="4941774" y="1558492"/>
            <a:ext cx="776516" cy="779114"/>
            <a:chOff x="2993046" y="3568026"/>
            <a:chExt cx="1124712" cy="1128474"/>
          </a:xfrm>
        </p:grpSpPr>
        <p:sp>
          <p:nvSpPr>
            <p:cNvPr id="41" name="Rounded Rectangle 33"/>
            <p:cNvSpPr/>
            <p:nvPr/>
          </p:nvSpPr>
          <p:spPr bwMode="auto">
            <a:xfrm>
              <a:off x="2993046" y="3568026"/>
              <a:ext cx="1124712" cy="1128474"/>
            </a:xfrm>
            <a:prstGeom prst="roundRect">
              <a:avLst>
                <a:gd name="adj" fmla="val 50000"/>
              </a:avLst>
            </a:prstGeom>
            <a:solidFill>
              <a:schemeClr val="tx2"/>
            </a:solidFill>
            <a:ln w="28575" cmpd="sng">
              <a:solidFill>
                <a:schemeClr val="bg1"/>
              </a:solidFill>
            </a:ln>
            <a:effectLst/>
          </p:spPr>
          <p:txBody>
            <a:bodyPr wrap="square" anchor="ctr">
              <a:noAutofit/>
            </a:bodyPr>
            <a:lstStyle/>
            <a:p>
              <a:pPr algn="ctr">
                <a:defRPr/>
              </a:pPr>
              <a:endParaRPr lang="en-US" sz="3750" dirty="0">
                <a:solidFill>
                  <a:schemeClr val="bg1">
                    <a:lumMod val="95000"/>
                  </a:schemeClr>
                </a:solidFill>
                <a:effectLst>
                  <a:outerShdw dist="12700" dir="5400000" algn="tl" rotWithShape="0">
                    <a:schemeClr val="tx2">
                      <a:lumMod val="75000"/>
                      <a:alpha val="50000"/>
                    </a:schemeClr>
                  </a:outerShdw>
                </a:effectLst>
                <a:ea typeface="MS PGothic" charset="0"/>
                <a:cs typeface="Univers LT Std 45 Light"/>
              </a:endParaRPr>
            </a:p>
          </p:txBody>
        </p:sp>
        <p:pic>
          <p:nvPicPr>
            <p:cNvPr id="4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56851" y="3819317"/>
              <a:ext cx="640078" cy="640079"/>
            </a:xfrm>
            <a:prstGeom prst="rect">
              <a:avLst/>
            </a:prstGeom>
          </p:spPr>
        </p:pic>
      </p:grpSp>
      <p:sp>
        <p:nvSpPr>
          <p:cNvPr id="27" name="Rounded Rectangle 26"/>
          <p:cNvSpPr/>
          <p:nvPr/>
        </p:nvSpPr>
        <p:spPr>
          <a:xfrm>
            <a:off x="3079792" y="2933656"/>
            <a:ext cx="4388016" cy="1709165"/>
          </a:xfrm>
          <a:prstGeom prst="roundRect">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l-PL" sz="1200" b="1" dirty="0"/>
              <a:t>Applications Engineer Intern</a:t>
            </a:r>
          </a:p>
          <a:p>
            <a:pPr algn="ctr"/>
            <a:endParaRPr lang="pl-PL" sz="750" b="1" dirty="0"/>
          </a:p>
          <a:p>
            <a:pPr algn="ctr">
              <a:lnSpc>
                <a:spcPct val="150000"/>
              </a:lnSpc>
            </a:pPr>
            <a:r>
              <a:rPr lang="pl-PL" sz="1050" dirty="0"/>
              <a:t>Work on technical, business-impacting projects</a:t>
            </a:r>
          </a:p>
          <a:p>
            <a:pPr algn="ctr">
              <a:lnSpc>
                <a:spcPct val="150000"/>
              </a:lnSpc>
            </a:pPr>
            <a:r>
              <a:rPr lang="pl-PL" sz="1050" dirty="0"/>
              <a:t>Provide technical support to NI customers</a:t>
            </a:r>
          </a:p>
          <a:p>
            <a:pPr algn="ctr">
              <a:lnSpc>
                <a:spcPct val="150000"/>
              </a:lnSpc>
            </a:pPr>
            <a:r>
              <a:rPr lang="pl-PL" sz="1050" dirty="0"/>
              <a:t>Get in touch with cutting edge technologies</a:t>
            </a:r>
          </a:p>
          <a:p>
            <a:pPr algn="ctr">
              <a:lnSpc>
                <a:spcPct val="150000"/>
              </a:lnSpc>
            </a:pPr>
            <a:r>
              <a:rPr lang="pl-PL" sz="1050" dirty="0"/>
              <a:t>Be part of Applications Engineering Team</a:t>
            </a:r>
          </a:p>
          <a:p>
            <a:pPr algn="ctr">
              <a:lnSpc>
                <a:spcPct val="150000"/>
              </a:lnSpc>
            </a:pPr>
            <a:r>
              <a:rPr lang="pl-PL" sz="1050" dirty="0"/>
              <a:t>Get to know NI better</a:t>
            </a:r>
            <a:endParaRPr lang="en-US" sz="1050" dirty="0"/>
          </a:p>
        </p:txBody>
      </p:sp>
    </p:spTree>
    <p:extLst>
      <p:ext uri="{BB962C8B-B14F-4D97-AF65-F5344CB8AC3E}">
        <p14:creationId xmlns:p14="http://schemas.microsoft.com/office/powerpoint/2010/main" val="146114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tretch>
            <a:fillRect/>
          </a:stretch>
        </p:blipFill>
        <p:spPr bwMode="auto">
          <a:xfrm>
            <a:off x="803410" y="-768993"/>
            <a:ext cx="7537180" cy="54662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2216775" y="4250998"/>
            <a:ext cx="4933336" cy="892502"/>
          </a:xfrm>
          <a:prstGeom prst="roundRect">
            <a:avLst/>
          </a:prstGeom>
          <a:solidFill>
            <a:schemeClr val="accent1">
              <a:alpha val="65000"/>
            </a:schemeClr>
          </a:solidFill>
          <a:ln w="38100">
            <a:solidFill>
              <a:schemeClr val="bg1"/>
            </a:solidFill>
          </a:ln>
        </p:spPr>
        <p:style>
          <a:lnRef idx="2">
            <a:schemeClr val="accent4"/>
          </a:lnRef>
          <a:fillRef idx="1">
            <a:schemeClr val="lt1"/>
          </a:fillRef>
          <a:effectRef idx="0">
            <a:schemeClr val="accent4"/>
          </a:effectRef>
          <a:fontRef idx="minor">
            <a:schemeClr val="dk1"/>
          </a:fontRef>
        </p:style>
        <p:txBody>
          <a:bodyPr/>
          <a:lstStyle/>
          <a:p>
            <a:pPr algn="ctr"/>
            <a:r>
              <a:rPr lang="en-US" sz="2100" dirty="0">
                <a:solidFill>
                  <a:schemeClr val="bg1"/>
                </a:solidFill>
              </a:rPr>
              <a:t>Employee Testimonials</a:t>
            </a:r>
            <a:br>
              <a:rPr lang="pl-PL" sz="1200" dirty="0">
                <a:solidFill>
                  <a:schemeClr val="bg1"/>
                </a:solidFill>
              </a:rPr>
            </a:br>
            <a:br>
              <a:rPr lang="pl-PL" sz="1200" dirty="0">
                <a:solidFill>
                  <a:schemeClr val="bg1"/>
                </a:solidFill>
              </a:rPr>
            </a:br>
            <a:r>
              <a:rPr lang="pl-PL" sz="1500" dirty="0">
                <a:solidFill>
                  <a:schemeClr val="bg1"/>
                </a:solidFill>
              </a:rPr>
              <a:t>hungary.ni.com/careers/testimonials</a:t>
            </a:r>
            <a:endParaRPr lang="en-US" sz="2100" dirty="0">
              <a:solidFill>
                <a:schemeClr val="bg1"/>
              </a:solidFill>
            </a:endParaRPr>
          </a:p>
        </p:txBody>
      </p:sp>
    </p:spTree>
    <p:extLst>
      <p:ext uri="{BB962C8B-B14F-4D97-AF65-F5344CB8AC3E}">
        <p14:creationId xmlns:p14="http://schemas.microsoft.com/office/powerpoint/2010/main" val="204087713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194511"/>
      </p:ext>
    </p:extLst>
  </p:cSld>
  <p:clrMapOvr>
    <a:masterClrMapping/>
  </p:clrMapOvr>
</p:sld>
</file>

<file path=ppt/theme/theme1.xml><?xml version="1.0" encoding="utf-8"?>
<a:theme xmlns:a="http://schemas.openxmlformats.org/drawingml/2006/main" name="NI corpo slide theme 2017">
  <a:themeElements>
    <a:clrScheme name="Custom 1">
      <a:dk1>
        <a:srgbClr val="000000"/>
      </a:dk1>
      <a:lt1>
        <a:srgbClr val="FFFFFF"/>
      </a:lt1>
      <a:dk2>
        <a:srgbClr val="0070C0"/>
      </a:dk2>
      <a:lt2>
        <a:srgbClr val="F5F5F5"/>
      </a:lt2>
      <a:accent1>
        <a:srgbClr val="0070C0"/>
      </a:accent1>
      <a:accent2>
        <a:srgbClr val="C00000"/>
      </a:accent2>
      <a:accent3>
        <a:srgbClr val="009800"/>
      </a:accent3>
      <a:accent4>
        <a:srgbClr val="FEC313"/>
      </a:accent4>
      <a:accent5>
        <a:srgbClr val="F15A22"/>
      </a:accent5>
      <a:accent6>
        <a:srgbClr val="6A4686"/>
      </a:accent6>
      <a:hlink>
        <a:srgbClr val="929292"/>
      </a:hlink>
      <a:folHlink>
        <a:srgbClr val="669DD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2700">
          <a:solidFill>
            <a:srgbClr val="0A60A3"/>
          </a:solidFill>
        </a:ln>
        <a:effectLst/>
      </a:spPr>
      <a:bodyPr lIns="0" rIns="0"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2">
              <a:lumMod val="25000"/>
            </a:schemeClr>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Ins="0" rtlCol="0">
        <a:spAutoFit/>
      </a:bodyPr>
      <a:lstStyle>
        <a:defPPr>
          <a:defRPr sz="1600" dirty="0" err="1" smtClean="0"/>
        </a:defPPr>
      </a:lstStyle>
    </a:txDef>
  </a:objectDefaults>
  <a:extraClrSchemeLst/>
  <a:extLst>
    <a:ext uri="{05A4C25C-085E-4340-85A3-A5531E510DB2}">
      <thm15:themeFamily xmlns:thm15="http://schemas.microsoft.com/office/thememl/2012/main" name="NI corpo slide theme 2017" id="{88EA4657-9E82-4650-ADBD-01647DE42681}" vid="{6EA727E4-6D85-4771-92FE-08676A631AF8}"/>
    </a:ext>
  </a:extLst>
</a:theme>
</file>

<file path=ppt/theme/theme2.xml><?xml version="1.0" encoding="utf-8"?>
<a:theme xmlns:a="http://schemas.openxmlformats.org/drawingml/2006/main" name="Confidential_Corporate Template_2017">
  <a:themeElements>
    <a:clrScheme name="Custom 1">
      <a:dk1>
        <a:srgbClr val="000000"/>
      </a:dk1>
      <a:lt1>
        <a:srgbClr val="FFFFFF"/>
      </a:lt1>
      <a:dk2>
        <a:srgbClr val="0070C0"/>
      </a:dk2>
      <a:lt2>
        <a:srgbClr val="F5F5F5"/>
      </a:lt2>
      <a:accent1>
        <a:srgbClr val="0070C0"/>
      </a:accent1>
      <a:accent2>
        <a:srgbClr val="C00000"/>
      </a:accent2>
      <a:accent3>
        <a:srgbClr val="009800"/>
      </a:accent3>
      <a:accent4>
        <a:srgbClr val="FEC313"/>
      </a:accent4>
      <a:accent5>
        <a:srgbClr val="F15A22"/>
      </a:accent5>
      <a:accent6>
        <a:srgbClr val="6A4686"/>
      </a:accent6>
      <a:hlink>
        <a:srgbClr val="929292"/>
      </a:hlink>
      <a:folHlink>
        <a:srgbClr val="669DD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2700">
          <a:solidFill>
            <a:srgbClr val="0A60A3"/>
          </a:solidFill>
        </a:ln>
        <a:effectLst/>
      </a:spPr>
      <a:bodyPr lIns="0" rIns="0"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2">
              <a:lumMod val="25000"/>
            </a:schemeClr>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Ins="0" rtlCol="0">
        <a:spAutoFit/>
      </a:bodyPr>
      <a:lstStyle>
        <a:defPPr>
          <a:defRPr sz="1600" dirty="0" err="1" smtClean="0"/>
        </a:defPPr>
      </a:lstStyle>
    </a:txDef>
  </a:objectDefaults>
  <a:extraClrSchemeLst/>
  <a:extLst>
    <a:ext uri="{05A4C25C-085E-4340-85A3-A5531E510DB2}">
      <thm15:themeFamily xmlns:thm15="http://schemas.microsoft.com/office/thememl/2012/main" name="Corporate Template 2017_16x9_Final" id="{9E4538D6-3249-C341-907C-32409AB87AD7}" vid="{223C9C47-2A29-644A-BDD6-33FDD71785B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9</TotalTime>
  <Words>493</Words>
  <Application>Microsoft Office PowerPoint</Application>
  <PresentationFormat>On-screen Show (16:9)</PresentationFormat>
  <Paragraphs>76</Paragraphs>
  <Slides>7</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MS PGothic</vt:lpstr>
      <vt:lpstr>Arial</vt:lpstr>
      <vt:lpstr>Calibri</vt:lpstr>
      <vt:lpstr>Helvetica Neue Light</vt:lpstr>
      <vt:lpstr>Univers LT Std 45 Light</vt:lpstr>
      <vt:lpstr>Wingdings</vt:lpstr>
      <vt:lpstr>NI corpo slide theme 2017</vt:lpstr>
      <vt:lpstr>Confidential_Corporate Template_2017</vt:lpstr>
      <vt:lpstr>PowerPoint Presentation</vt:lpstr>
      <vt:lpstr>National Instruments  Summer Engineering Internship</vt:lpstr>
      <vt:lpstr>National Instruments  Summer Engineering Internship</vt:lpstr>
      <vt:lpstr>National Instruments  Summer Engineering Internship</vt:lpstr>
      <vt:lpstr>National Instruments  Summer Engineering Internship</vt:lpstr>
      <vt:lpstr>Employee Testimonials  hungary.ni.com/careers/testimonials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Tamas Bigda</dc:creator>
  <cp:lastModifiedBy>Denis Stavila</cp:lastModifiedBy>
  <cp:revision>1</cp:revision>
  <dcterms:created xsi:type="dcterms:W3CDTF">2018-01-04T13:04:15Z</dcterms:created>
  <dcterms:modified xsi:type="dcterms:W3CDTF">2018-02-27T08:31:29Z</dcterms:modified>
</cp:coreProperties>
</file>